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05613" cy="9944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227F"/>
    <a:srgbClr val="C784D2"/>
    <a:srgbClr val="27467D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8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1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image" Target="../media/image1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image" Target="../media/image1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999FE-95DA-488A-B191-19E9197598A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70B62B21-572D-4566-9DBA-BB808E3F131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a-DK" cap="none" dirty="0"/>
            <a:t>Det faglige på ugeplanen</a:t>
          </a:r>
          <a:endParaRPr lang="en-US" cap="none" dirty="0"/>
        </a:p>
      </dgm:t>
    </dgm:pt>
    <dgm:pt modelId="{8176C2E8-DFE0-4CB0-9336-0D6BF26C193C}" type="parTrans" cxnId="{07CFED0D-4D39-40A1-BA07-12591804E4BE}">
      <dgm:prSet/>
      <dgm:spPr/>
      <dgm:t>
        <a:bodyPr/>
        <a:lstStyle/>
        <a:p>
          <a:endParaRPr lang="en-US"/>
        </a:p>
      </dgm:t>
    </dgm:pt>
    <dgm:pt modelId="{50325728-1710-4C27-A440-37AA04E6B59B}" type="sibTrans" cxnId="{07CFED0D-4D39-40A1-BA07-12591804E4BE}">
      <dgm:prSet/>
      <dgm:spPr/>
      <dgm:t>
        <a:bodyPr/>
        <a:lstStyle/>
        <a:p>
          <a:endParaRPr lang="en-US"/>
        </a:p>
      </dgm:t>
    </dgm:pt>
    <dgm:pt modelId="{C84F85AE-B795-47DE-9B2A-A92EF9393EE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cap="none" dirty="0" err="1"/>
            <a:t>Alternativ</a:t>
          </a:r>
          <a:r>
            <a:rPr lang="en-US" cap="none" dirty="0"/>
            <a:t> </a:t>
          </a:r>
          <a:r>
            <a:rPr lang="en-US" cap="none" dirty="0" err="1"/>
            <a:t>faglig</a:t>
          </a:r>
          <a:r>
            <a:rPr lang="en-US" cap="none" dirty="0"/>
            <a:t> </a:t>
          </a:r>
          <a:r>
            <a:rPr lang="en-US" cap="none" dirty="0" err="1"/>
            <a:t>undervisning</a:t>
          </a:r>
          <a:endParaRPr lang="en-US" cap="none" dirty="0"/>
        </a:p>
      </dgm:t>
    </dgm:pt>
    <dgm:pt modelId="{87B650BD-94D2-4766-9257-AC5DF8536668}" type="parTrans" cxnId="{57DCB44C-EF9B-47BF-AA3D-F35097723431}">
      <dgm:prSet/>
      <dgm:spPr/>
      <dgm:t>
        <a:bodyPr/>
        <a:lstStyle/>
        <a:p>
          <a:endParaRPr lang="en-US"/>
        </a:p>
      </dgm:t>
    </dgm:pt>
    <dgm:pt modelId="{863283D2-440F-4D0D-832B-0699709F21FF}" type="sibTrans" cxnId="{57DCB44C-EF9B-47BF-AA3D-F35097723431}">
      <dgm:prSet/>
      <dgm:spPr/>
      <dgm:t>
        <a:bodyPr/>
        <a:lstStyle/>
        <a:p>
          <a:endParaRPr lang="en-US"/>
        </a:p>
      </dgm:t>
    </dgm:pt>
    <dgm:pt modelId="{C7AE2FBB-5D37-4A38-B16B-11D50A1D2D3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cap="none" dirty="0" err="1"/>
            <a:t>Arbejde</a:t>
          </a:r>
          <a:r>
            <a:rPr lang="en-US" cap="none" dirty="0"/>
            <a:t> </a:t>
          </a:r>
          <a:r>
            <a:rPr lang="en-US" cap="none" dirty="0" err="1"/>
            <a:t>i</a:t>
          </a:r>
          <a:r>
            <a:rPr lang="en-US" cap="none" dirty="0"/>
            <a:t> </a:t>
          </a:r>
          <a:r>
            <a:rPr lang="da-DK" cap="none" noProof="0" dirty="0"/>
            <a:t>individuel</a:t>
          </a:r>
          <a:r>
            <a:rPr lang="en-US" cap="none" dirty="0"/>
            <a:t> </a:t>
          </a:r>
          <a:r>
            <a:rPr lang="en-US" cap="none" dirty="0" err="1"/>
            <a:t>mappe</a:t>
          </a:r>
          <a:endParaRPr lang="en-US" cap="none" dirty="0"/>
        </a:p>
      </dgm:t>
    </dgm:pt>
    <dgm:pt modelId="{8F4B23A8-4012-403E-A209-E2E849D563D9}" type="parTrans" cxnId="{57F732BC-572C-428D-BEBD-2FC232481D4F}">
      <dgm:prSet/>
      <dgm:spPr/>
      <dgm:t>
        <a:bodyPr/>
        <a:lstStyle/>
        <a:p>
          <a:endParaRPr lang="en-US"/>
        </a:p>
      </dgm:t>
    </dgm:pt>
    <dgm:pt modelId="{5820D18D-2595-468C-BFF7-63229AE5A467}" type="sibTrans" cxnId="{57F732BC-572C-428D-BEBD-2FC232481D4F}">
      <dgm:prSet/>
      <dgm:spPr/>
      <dgm:t>
        <a:bodyPr/>
        <a:lstStyle/>
        <a:p>
          <a:endParaRPr lang="en-US"/>
        </a:p>
      </dgm:t>
    </dgm:pt>
    <dgm:pt modelId="{71CBEB97-A1A5-4785-83CF-C7A4B903717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da-DK"/>
        </a:p>
      </dgm:t>
    </dgm:pt>
    <dgm:pt modelId="{070D800B-391F-4944-81CF-A2A893AD3EB0}" type="parTrans" cxnId="{BDECD012-9B36-4B5D-A47F-734938F16D19}">
      <dgm:prSet/>
      <dgm:spPr/>
      <dgm:t>
        <a:bodyPr/>
        <a:lstStyle/>
        <a:p>
          <a:endParaRPr lang="da-DK"/>
        </a:p>
      </dgm:t>
    </dgm:pt>
    <dgm:pt modelId="{6F850723-F527-46DA-8E5B-0A0C0FCA1691}" type="sibTrans" cxnId="{BDECD012-9B36-4B5D-A47F-734938F16D19}">
      <dgm:prSet/>
      <dgm:spPr/>
      <dgm:t>
        <a:bodyPr/>
        <a:lstStyle/>
        <a:p>
          <a:endParaRPr lang="da-DK"/>
        </a:p>
      </dgm:t>
    </dgm:pt>
    <dgm:pt modelId="{CF8BAFFE-1944-4C6F-A205-979ED7B78D9D}" type="pres">
      <dgm:prSet presAssocID="{753999FE-95DA-488A-B191-19E9197598A6}" presName="root" presStyleCnt="0">
        <dgm:presLayoutVars>
          <dgm:dir/>
          <dgm:resizeHandles val="exact"/>
        </dgm:presLayoutVars>
      </dgm:prSet>
      <dgm:spPr/>
    </dgm:pt>
    <dgm:pt modelId="{2BD13EEC-FF98-4861-9F10-6066ABCA04D4}" type="pres">
      <dgm:prSet presAssocID="{70B62B21-572D-4566-9DBA-BB808E3F131B}" presName="compNode" presStyleCnt="0"/>
      <dgm:spPr/>
    </dgm:pt>
    <dgm:pt modelId="{2EE2E16C-F1D6-4F57-865C-28D30A014DB7}" type="pres">
      <dgm:prSet presAssocID="{70B62B21-572D-4566-9DBA-BB808E3F131B}" presName="iconBgRect" presStyleLbl="bgShp" presStyleIdx="0" presStyleCnt="4" custScaleX="177156" custScaleY="177156" custLinFactNeighborX="4087" custLinFactNeighborY="-32672"/>
      <dgm:spPr>
        <a:solidFill>
          <a:srgbClr val="7A227F"/>
        </a:solidFill>
      </dgm:spPr>
    </dgm:pt>
    <dgm:pt modelId="{2F3E0C58-3C44-4A2D-83FD-D9856E00A4C7}" type="pres">
      <dgm:prSet presAssocID="{70B62B21-572D-4566-9DBA-BB808E3F131B}" presName="iconRect" presStyleLbl="node1" presStyleIdx="0" presStyleCnt="4" custScaleX="200654" custScaleY="212410" custLinFactNeighborX="9942" custLinFactNeighborY="-56943"/>
      <dgm:spPr>
        <a:blipFill>
          <a:blip xmlns:r="http://schemas.openxmlformats.org/officeDocument/2006/relationships" r:embed="rId1">
            <a:grayscl/>
          </a:blip>
          <a:srcRect/>
          <a:stretch>
            <a:fillRect l="-4000" r="-4000"/>
          </a:stretch>
        </a:blipFill>
        <a:ln>
          <a:noFill/>
        </a:ln>
      </dgm:spPr>
    </dgm:pt>
    <dgm:pt modelId="{46766445-1021-4B10-BDD6-C2CBFE4FBE17}" type="pres">
      <dgm:prSet presAssocID="{70B62B21-572D-4566-9DBA-BB808E3F131B}" presName="spaceRect" presStyleCnt="0"/>
      <dgm:spPr/>
    </dgm:pt>
    <dgm:pt modelId="{D9A74EF4-0A21-45A6-BF53-6A33275B170D}" type="pres">
      <dgm:prSet presAssocID="{70B62B21-572D-4566-9DBA-BB808E3F131B}" presName="textRect" presStyleLbl="revTx" presStyleIdx="0" presStyleCnt="4" custScaleX="88331" custLinFactNeighborX="1955" custLinFactNeighborY="3528">
        <dgm:presLayoutVars>
          <dgm:chMax val="1"/>
          <dgm:chPref val="1"/>
        </dgm:presLayoutVars>
      </dgm:prSet>
      <dgm:spPr/>
    </dgm:pt>
    <dgm:pt modelId="{9AF8020C-1E9E-4A04-9F83-AC3C598BD620}" type="pres">
      <dgm:prSet presAssocID="{50325728-1710-4C27-A440-37AA04E6B59B}" presName="sibTrans" presStyleCnt="0"/>
      <dgm:spPr/>
    </dgm:pt>
    <dgm:pt modelId="{4B7A7189-C17C-4D14-A9B1-8A74695824B1}" type="pres">
      <dgm:prSet presAssocID="{C84F85AE-B795-47DE-9B2A-A92EF9393EE1}" presName="compNode" presStyleCnt="0"/>
      <dgm:spPr/>
    </dgm:pt>
    <dgm:pt modelId="{2E45F059-2FCC-4817-BF9D-D8A3EB888A72}" type="pres">
      <dgm:prSet presAssocID="{C84F85AE-B795-47DE-9B2A-A92EF9393EE1}" presName="iconBgRect" presStyleLbl="bgShp" presStyleIdx="1" presStyleCnt="4" custScaleX="177156" custScaleY="177156" custLinFactNeighborX="2400" custLinFactNeighborY="-32672"/>
      <dgm:spPr>
        <a:solidFill>
          <a:srgbClr val="7A227F"/>
        </a:solidFill>
      </dgm:spPr>
    </dgm:pt>
    <dgm:pt modelId="{6446B0B0-CCCD-4143-AFE7-9D79166BA791}" type="pres">
      <dgm:prSet presAssocID="{C84F85AE-B795-47DE-9B2A-A92EF9393EE1}" presName="iconRect" presStyleLbl="node1" presStyleIdx="1" presStyleCnt="4" custScaleX="197118" custScaleY="220442" custLinFactNeighborX="8868" custLinFactNeighborY="-56943"/>
      <dgm:spPr>
        <a:blipFill>
          <a:blip xmlns:r="http://schemas.openxmlformats.org/officeDocument/2006/relationships" r:embed="rId2">
            <a:grayscl/>
          </a:blip>
          <a:srcRect/>
          <a:stretch>
            <a:fillRect/>
          </a:stretch>
        </a:blipFill>
        <a:ln>
          <a:noFill/>
        </a:ln>
      </dgm:spPr>
    </dgm:pt>
    <dgm:pt modelId="{26EEA157-4286-4053-B1FA-26436D3F0052}" type="pres">
      <dgm:prSet presAssocID="{C84F85AE-B795-47DE-9B2A-A92EF9393EE1}" presName="spaceRect" presStyleCnt="0"/>
      <dgm:spPr/>
    </dgm:pt>
    <dgm:pt modelId="{A594F6B7-9931-484A-9F60-5BACDEE1EE1C}" type="pres">
      <dgm:prSet presAssocID="{C84F85AE-B795-47DE-9B2A-A92EF9393EE1}" presName="textRect" presStyleLbl="revTx" presStyleIdx="1" presStyleCnt="4" custLinFactNeighborX="-1055" custLinFactNeighborY="4229">
        <dgm:presLayoutVars>
          <dgm:chMax val="1"/>
          <dgm:chPref val="1"/>
        </dgm:presLayoutVars>
      </dgm:prSet>
      <dgm:spPr/>
    </dgm:pt>
    <dgm:pt modelId="{D70687AF-413E-4A60-9DBE-78B1985D995F}" type="pres">
      <dgm:prSet presAssocID="{863283D2-440F-4D0D-832B-0699709F21FF}" presName="sibTrans" presStyleCnt="0"/>
      <dgm:spPr/>
    </dgm:pt>
    <dgm:pt modelId="{6839550B-60F2-4982-ADC5-62F920870B6D}" type="pres">
      <dgm:prSet presAssocID="{C7AE2FBB-5D37-4A38-B16B-11D50A1D2D32}" presName="compNode" presStyleCnt="0"/>
      <dgm:spPr/>
    </dgm:pt>
    <dgm:pt modelId="{58BB0D8B-BE37-4518-8BF4-A726B7E89FBA}" type="pres">
      <dgm:prSet presAssocID="{C7AE2FBB-5D37-4A38-B16B-11D50A1D2D32}" presName="iconBgRect" presStyleLbl="bgShp" presStyleIdx="2" presStyleCnt="4" custScaleX="177156" custScaleY="177156" custLinFactNeighborX="2455" custLinFactNeighborY="-32672"/>
      <dgm:spPr>
        <a:solidFill>
          <a:srgbClr val="7A227F"/>
        </a:solidFill>
      </dgm:spPr>
    </dgm:pt>
    <dgm:pt modelId="{1AFE4656-641F-44BB-9446-D7AC88A2DDD9}" type="pres">
      <dgm:prSet presAssocID="{C7AE2FBB-5D37-4A38-B16B-11D50A1D2D32}" presName="iconRect" presStyleLbl="node1" presStyleIdx="2" presStyleCnt="4" custScaleX="255373" custScaleY="288556" custLinFactNeighborX="-9549" custLinFactNeighborY="-56943"/>
      <dgm:spPr>
        <a:blipFill dpi="0" rotWithShape="1">
          <a:blip xmlns:r="http://schemas.openxmlformats.org/officeDocument/2006/relationships" r:embed="rId3">
            <a:grayscl/>
          </a:blip>
          <a:srcRect/>
          <a:stretch>
            <a:fillRect l="14799" t="7620" r="-939" b="8258"/>
          </a:stretch>
        </a:blipFill>
        <a:ln>
          <a:noFill/>
        </a:ln>
      </dgm:spPr>
    </dgm:pt>
    <dgm:pt modelId="{C64A3A41-39B0-4EBA-B1DF-C4DC386C83F3}" type="pres">
      <dgm:prSet presAssocID="{C7AE2FBB-5D37-4A38-B16B-11D50A1D2D32}" presName="spaceRect" presStyleCnt="0"/>
      <dgm:spPr/>
    </dgm:pt>
    <dgm:pt modelId="{2E576C40-CC47-435E-B9CA-055D5BC31C68}" type="pres">
      <dgm:prSet presAssocID="{C7AE2FBB-5D37-4A38-B16B-11D50A1D2D32}" presName="textRect" presStyleLbl="revTx" presStyleIdx="2" presStyleCnt="4" custScaleX="91047" custLinFactNeighborX="544" custLinFactNeighborY="4229">
        <dgm:presLayoutVars>
          <dgm:chMax val="1"/>
          <dgm:chPref val="1"/>
        </dgm:presLayoutVars>
      </dgm:prSet>
      <dgm:spPr/>
    </dgm:pt>
    <dgm:pt modelId="{12C577CB-CA71-4DB2-ADC5-760AAE541C9B}" type="pres">
      <dgm:prSet presAssocID="{5820D18D-2595-468C-BFF7-63229AE5A467}" presName="sibTrans" presStyleCnt="0"/>
      <dgm:spPr/>
    </dgm:pt>
    <dgm:pt modelId="{AE3EF1F4-6F31-470A-8B6E-A3694FC1DFB6}" type="pres">
      <dgm:prSet presAssocID="{71CBEB97-A1A5-4785-83CF-C7A4B903717C}" presName="compNode" presStyleCnt="0"/>
      <dgm:spPr/>
    </dgm:pt>
    <dgm:pt modelId="{12A04E89-68B2-47AD-9777-22A206119A1B}" type="pres">
      <dgm:prSet presAssocID="{71CBEB97-A1A5-4785-83CF-C7A4B903717C}" presName="iconBgRect" presStyleLbl="bgShp" presStyleIdx="3" presStyleCnt="4" custScaleX="177156" custScaleY="177156" custLinFactNeighborX="12618" custLinFactNeighborY="-32672"/>
      <dgm:spPr>
        <a:solidFill>
          <a:srgbClr val="7A227F"/>
        </a:solidFill>
      </dgm:spPr>
    </dgm:pt>
    <dgm:pt modelId="{114735F4-E528-47FA-A6A8-598E2A2C25D7}" type="pres">
      <dgm:prSet presAssocID="{71CBEB97-A1A5-4785-83CF-C7A4B903717C}" presName="iconRect" presStyleLbl="node1" presStyleIdx="3" presStyleCnt="4" custScaleX="202998" custScaleY="217298" custLinFactNeighborX="25634" custLinFactNeighborY="-56943"/>
      <dgm:spPr>
        <a:blipFill dpi="0" rotWithShape="1">
          <a:blip xmlns:r="http://schemas.openxmlformats.org/officeDocument/2006/relationships" r:embed="rId4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</a:extLst>
          </a:blip>
          <a:srcRect/>
          <a:stretch>
            <a:fillRect l="-20680" t="-18782" r="-12537" b="-18782"/>
          </a:stretch>
        </a:blipFill>
      </dgm:spPr>
    </dgm:pt>
    <dgm:pt modelId="{BD53AF7A-F6A3-43F4-B529-04F1FB37C433}" type="pres">
      <dgm:prSet presAssocID="{71CBEB97-A1A5-4785-83CF-C7A4B903717C}" presName="spaceRect" presStyleCnt="0"/>
      <dgm:spPr/>
    </dgm:pt>
    <dgm:pt modelId="{8A13EBF9-0B2B-460A-A721-3376B8C4B8DD}" type="pres">
      <dgm:prSet presAssocID="{71CBEB97-A1A5-4785-83CF-C7A4B903717C}" presName="textRect" presStyleLbl="revTx" presStyleIdx="3" presStyleCnt="4" custLinFactX="-156927" custLinFactNeighborX="-200000" custLinFactNeighborY="-14377">
        <dgm:presLayoutVars>
          <dgm:chMax val="1"/>
          <dgm:chPref val="1"/>
        </dgm:presLayoutVars>
      </dgm:prSet>
      <dgm:spPr/>
    </dgm:pt>
  </dgm:ptLst>
  <dgm:cxnLst>
    <dgm:cxn modelId="{07CFED0D-4D39-40A1-BA07-12591804E4BE}" srcId="{753999FE-95DA-488A-B191-19E9197598A6}" destId="{70B62B21-572D-4566-9DBA-BB808E3F131B}" srcOrd="0" destOrd="0" parTransId="{8176C2E8-DFE0-4CB0-9336-0D6BF26C193C}" sibTransId="{50325728-1710-4C27-A440-37AA04E6B59B}"/>
    <dgm:cxn modelId="{BDECD012-9B36-4B5D-A47F-734938F16D19}" srcId="{753999FE-95DA-488A-B191-19E9197598A6}" destId="{71CBEB97-A1A5-4785-83CF-C7A4B903717C}" srcOrd="3" destOrd="0" parTransId="{070D800B-391F-4944-81CF-A2A893AD3EB0}" sibTransId="{6F850723-F527-46DA-8E5B-0A0C0FCA1691}"/>
    <dgm:cxn modelId="{02BDA314-C7AE-4612-B7E0-559668A00D7D}" type="presOf" srcId="{71CBEB97-A1A5-4785-83CF-C7A4B903717C}" destId="{8A13EBF9-0B2B-460A-A721-3376B8C4B8DD}" srcOrd="0" destOrd="0" presId="urn:microsoft.com/office/officeart/2018/5/layout/IconCircleLabelList"/>
    <dgm:cxn modelId="{94359825-3F21-4702-A1FD-D16C5D77C60E}" type="presOf" srcId="{70B62B21-572D-4566-9DBA-BB808E3F131B}" destId="{D9A74EF4-0A21-45A6-BF53-6A33275B170D}" srcOrd="0" destOrd="0" presId="urn:microsoft.com/office/officeart/2018/5/layout/IconCircleLabelList"/>
    <dgm:cxn modelId="{57DCB44C-EF9B-47BF-AA3D-F35097723431}" srcId="{753999FE-95DA-488A-B191-19E9197598A6}" destId="{C84F85AE-B795-47DE-9B2A-A92EF9393EE1}" srcOrd="1" destOrd="0" parTransId="{87B650BD-94D2-4766-9257-AC5DF8536668}" sibTransId="{863283D2-440F-4D0D-832B-0699709F21FF}"/>
    <dgm:cxn modelId="{4CB80758-B111-4FC4-B78A-4FD4B0CDFFB7}" type="presOf" srcId="{753999FE-95DA-488A-B191-19E9197598A6}" destId="{CF8BAFFE-1944-4C6F-A205-979ED7B78D9D}" srcOrd="0" destOrd="0" presId="urn:microsoft.com/office/officeart/2018/5/layout/IconCircleLabelList"/>
    <dgm:cxn modelId="{82D71D80-F8AA-4237-B5A4-9535D82D5D4B}" type="presOf" srcId="{C84F85AE-B795-47DE-9B2A-A92EF9393EE1}" destId="{A594F6B7-9931-484A-9F60-5BACDEE1EE1C}" srcOrd="0" destOrd="0" presId="urn:microsoft.com/office/officeart/2018/5/layout/IconCircleLabelList"/>
    <dgm:cxn modelId="{57F732BC-572C-428D-BEBD-2FC232481D4F}" srcId="{753999FE-95DA-488A-B191-19E9197598A6}" destId="{C7AE2FBB-5D37-4A38-B16B-11D50A1D2D32}" srcOrd="2" destOrd="0" parTransId="{8F4B23A8-4012-403E-A209-E2E849D563D9}" sibTransId="{5820D18D-2595-468C-BFF7-63229AE5A467}"/>
    <dgm:cxn modelId="{154949E7-C923-4F57-A062-0D4A9DEC88E8}" type="presOf" srcId="{C7AE2FBB-5D37-4A38-B16B-11D50A1D2D32}" destId="{2E576C40-CC47-435E-B9CA-055D5BC31C68}" srcOrd="0" destOrd="0" presId="urn:microsoft.com/office/officeart/2018/5/layout/IconCircleLabelList"/>
    <dgm:cxn modelId="{4DB311D3-B2C0-4936-9D6F-D54B6218B1B0}" type="presParOf" srcId="{CF8BAFFE-1944-4C6F-A205-979ED7B78D9D}" destId="{2BD13EEC-FF98-4861-9F10-6066ABCA04D4}" srcOrd="0" destOrd="0" presId="urn:microsoft.com/office/officeart/2018/5/layout/IconCircleLabelList"/>
    <dgm:cxn modelId="{81FBC9D1-0FC8-47B7-A15A-FB300F19D58A}" type="presParOf" srcId="{2BD13EEC-FF98-4861-9F10-6066ABCA04D4}" destId="{2EE2E16C-F1D6-4F57-865C-28D30A014DB7}" srcOrd="0" destOrd="0" presId="urn:microsoft.com/office/officeart/2018/5/layout/IconCircleLabelList"/>
    <dgm:cxn modelId="{A21991A0-10E2-49B1-85AC-BB0970D932FA}" type="presParOf" srcId="{2BD13EEC-FF98-4861-9F10-6066ABCA04D4}" destId="{2F3E0C58-3C44-4A2D-83FD-D9856E00A4C7}" srcOrd="1" destOrd="0" presId="urn:microsoft.com/office/officeart/2018/5/layout/IconCircleLabelList"/>
    <dgm:cxn modelId="{669FB3C0-55EA-4466-B6A5-54DA51C140FD}" type="presParOf" srcId="{2BD13EEC-FF98-4861-9F10-6066ABCA04D4}" destId="{46766445-1021-4B10-BDD6-C2CBFE4FBE17}" srcOrd="2" destOrd="0" presId="urn:microsoft.com/office/officeart/2018/5/layout/IconCircleLabelList"/>
    <dgm:cxn modelId="{16E907B4-A6E4-4546-8D3A-D882624CF000}" type="presParOf" srcId="{2BD13EEC-FF98-4861-9F10-6066ABCA04D4}" destId="{D9A74EF4-0A21-45A6-BF53-6A33275B170D}" srcOrd="3" destOrd="0" presId="urn:microsoft.com/office/officeart/2018/5/layout/IconCircleLabelList"/>
    <dgm:cxn modelId="{5578E34C-37D3-45AE-BC32-B818DCBB4EC2}" type="presParOf" srcId="{CF8BAFFE-1944-4C6F-A205-979ED7B78D9D}" destId="{9AF8020C-1E9E-4A04-9F83-AC3C598BD620}" srcOrd="1" destOrd="0" presId="urn:microsoft.com/office/officeart/2018/5/layout/IconCircleLabelList"/>
    <dgm:cxn modelId="{FB1B1D8D-6995-473C-B152-CD0B8BB4A8E8}" type="presParOf" srcId="{CF8BAFFE-1944-4C6F-A205-979ED7B78D9D}" destId="{4B7A7189-C17C-4D14-A9B1-8A74695824B1}" srcOrd="2" destOrd="0" presId="urn:microsoft.com/office/officeart/2018/5/layout/IconCircleLabelList"/>
    <dgm:cxn modelId="{F31D0F4C-525A-4DD7-9097-885589D89F65}" type="presParOf" srcId="{4B7A7189-C17C-4D14-A9B1-8A74695824B1}" destId="{2E45F059-2FCC-4817-BF9D-D8A3EB888A72}" srcOrd="0" destOrd="0" presId="urn:microsoft.com/office/officeart/2018/5/layout/IconCircleLabelList"/>
    <dgm:cxn modelId="{F40C0B97-4CEA-415C-A615-C51988946594}" type="presParOf" srcId="{4B7A7189-C17C-4D14-A9B1-8A74695824B1}" destId="{6446B0B0-CCCD-4143-AFE7-9D79166BA791}" srcOrd="1" destOrd="0" presId="urn:microsoft.com/office/officeart/2018/5/layout/IconCircleLabelList"/>
    <dgm:cxn modelId="{3BD3A45D-687A-4B5E-AACB-C97FB5311CA6}" type="presParOf" srcId="{4B7A7189-C17C-4D14-A9B1-8A74695824B1}" destId="{26EEA157-4286-4053-B1FA-26436D3F0052}" srcOrd="2" destOrd="0" presId="urn:microsoft.com/office/officeart/2018/5/layout/IconCircleLabelList"/>
    <dgm:cxn modelId="{11FD9AEF-62AA-495A-8490-57F8BDA78FDF}" type="presParOf" srcId="{4B7A7189-C17C-4D14-A9B1-8A74695824B1}" destId="{A594F6B7-9931-484A-9F60-5BACDEE1EE1C}" srcOrd="3" destOrd="0" presId="urn:microsoft.com/office/officeart/2018/5/layout/IconCircleLabelList"/>
    <dgm:cxn modelId="{BEC2264B-038D-4C8A-BC46-BCB0AD8F5846}" type="presParOf" srcId="{CF8BAFFE-1944-4C6F-A205-979ED7B78D9D}" destId="{D70687AF-413E-4A60-9DBE-78B1985D995F}" srcOrd="3" destOrd="0" presId="urn:microsoft.com/office/officeart/2018/5/layout/IconCircleLabelList"/>
    <dgm:cxn modelId="{C96853A7-A3C6-4BCB-B670-94E352DECD33}" type="presParOf" srcId="{CF8BAFFE-1944-4C6F-A205-979ED7B78D9D}" destId="{6839550B-60F2-4982-ADC5-62F920870B6D}" srcOrd="4" destOrd="0" presId="urn:microsoft.com/office/officeart/2018/5/layout/IconCircleLabelList"/>
    <dgm:cxn modelId="{F51876FD-0398-4165-B280-488902C48E12}" type="presParOf" srcId="{6839550B-60F2-4982-ADC5-62F920870B6D}" destId="{58BB0D8B-BE37-4518-8BF4-A726B7E89FBA}" srcOrd="0" destOrd="0" presId="urn:microsoft.com/office/officeart/2018/5/layout/IconCircleLabelList"/>
    <dgm:cxn modelId="{498B1139-D8D3-4610-804C-B24E35E0EE10}" type="presParOf" srcId="{6839550B-60F2-4982-ADC5-62F920870B6D}" destId="{1AFE4656-641F-44BB-9446-D7AC88A2DDD9}" srcOrd="1" destOrd="0" presId="urn:microsoft.com/office/officeart/2018/5/layout/IconCircleLabelList"/>
    <dgm:cxn modelId="{C081F774-45ED-4064-8B9B-F577CA712226}" type="presParOf" srcId="{6839550B-60F2-4982-ADC5-62F920870B6D}" destId="{C64A3A41-39B0-4EBA-B1DF-C4DC386C83F3}" srcOrd="2" destOrd="0" presId="urn:microsoft.com/office/officeart/2018/5/layout/IconCircleLabelList"/>
    <dgm:cxn modelId="{B0FCC693-1C94-44FE-BC7C-3F53895F2378}" type="presParOf" srcId="{6839550B-60F2-4982-ADC5-62F920870B6D}" destId="{2E576C40-CC47-435E-B9CA-055D5BC31C68}" srcOrd="3" destOrd="0" presId="urn:microsoft.com/office/officeart/2018/5/layout/IconCircleLabelList"/>
    <dgm:cxn modelId="{8C6D2161-4D95-4512-A354-72B03CDF2C2C}" type="presParOf" srcId="{CF8BAFFE-1944-4C6F-A205-979ED7B78D9D}" destId="{12C577CB-CA71-4DB2-ADC5-760AAE541C9B}" srcOrd="5" destOrd="0" presId="urn:microsoft.com/office/officeart/2018/5/layout/IconCircleLabelList"/>
    <dgm:cxn modelId="{70B7491A-61E7-414E-8DF5-DDA629A1A2EC}" type="presParOf" srcId="{CF8BAFFE-1944-4C6F-A205-979ED7B78D9D}" destId="{AE3EF1F4-6F31-470A-8B6E-A3694FC1DFB6}" srcOrd="6" destOrd="0" presId="urn:microsoft.com/office/officeart/2018/5/layout/IconCircleLabelList"/>
    <dgm:cxn modelId="{E9784C77-A675-4DB5-850B-8F2E4930ACF5}" type="presParOf" srcId="{AE3EF1F4-6F31-470A-8B6E-A3694FC1DFB6}" destId="{12A04E89-68B2-47AD-9777-22A206119A1B}" srcOrd="0" destOrd="0" presId="urn:microsoft.com/office/officeart/2018/5/layout/IconCircleLabelList"/>
    <dgm:cxn modelId="{28BC813D-A584-4225-923C-743F9B8A952D}" type="presParOf" srcId="{AE3EF1F4-6F31-470A-8B6E-A3694FC1DFB6}" destId="{114735F4-E528-47FA-A6A8-598E2A2C25D7}" srcOrd="1" destOrd="0" presId="urn:microsoft.com/office/officeart/2018/5/layout/IconCircleLabelList"/>
    <dgm:cxn modelId="{0FB3E254-D206-490A-9FAF-2BB836EC6944}" type="presParOf" srcId="{AE3EF1F4-6F31-470A-8B6E-A3694FC1DFB6}" destId="{BD53AF7A-F6A3-43F4-B529-04F1FB37C433}" srcOrd="2" destOrd="0" presId="urn:microsoft.com/office/officeart/2018/5/layout/IconCircleLabelList"/>
    <dgm:cxn modelId="{3A689B4B-C215-468C-AEC6-F4CC05D3608D}" type="presParOf" srcId="{AE3EF1F4-6F31-470A-8B6E-A3694FC1DFB6}" destId="{8A13EBF9-0B2B-460A-A721-3376B8C4B8D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2E16C-F1D6-4F57-865C-28D30A014DB7}">
      <dsp:nvSpPr>
        <dsp:cNvPr id="0" name=""/>
        <dsp:cNvSpPr/>
      </dsp:nvSpPr>
      <dsp:spPr>
        <a:xfrm>
          <a:off x="250160" y="213380"/>
          <a:ext cx="2652882" cy="2652882"/>
        </a:xfrm>
        <a:prstGeom prst="ellipse">
          <a:avLst/>
        </a:prstGeom>
        <a:solidFill>
          <a:srgbClr val="7A227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3E0C58-3C44-4A2D-83FD-D9856E00A4C7}">
      <dsp:nvSpPr>
        <dsp:cNvPr id="0" name=""/>
        <dsp:cNvSpPr/>
      </dsp:nvSpPr>
      <dsp:spPr>
        <a:xfrm>
          <a:off x="738800" y="627292"/>
          <a:ext cx="1724043" cy="1825052"/>
        </a:xfrm>
        <a:prstGeom prst="rect">
          <a:avLst/>
        </a:prstGeom>
        <a:blipFill>
          <a:blip xmlns:r="http://schemas.openxmlformats.org/officeDocument/2006/relationships" r:embed="rId1">
            <a:grayscl/>
          </a:blip>
          <a:srcRect/>
          <a:stretch>
            <a:fillRect l="-4000" r="-4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A74EF4-0A21-45A6-BF53-6A33275B170D}">
      <dsp:nvSpPr>
        <dsp:cNvPr id="0" name=""/>
        <dsp:cNvSpPr/>
      </dsp:nvSpPr>
      <dsp:spPr>
        <a:xfrm>
          <a:off x="456863" y="3269652"/>
          <a:ext cx="191539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a-DK" sz="2300" kern="1200" cap="none" dirty="0"/>
            <a:t>Det faglige på ugeplanen</a:t>
          </a:r>
          <a:endParaRPr lang="en-US" sz="2300" kern="1200" cap="none" dirty="0"/>
        </a:p>
      </dsp:txBody>
      <dsp:txXfrm>
        <a:off x="456863" y="3269652"/>
        <a:ext cx="1915396" cy="720000"/>
      </dsp:txXfrm>
    </dsp:sp>
    <dsp:sp modelId="{2E45F059-2FCC-4817-BF9D-D8A3EB888A72}">
      <dsp:nvSpPr>
        <dsp:cNvPr id="0" name=""/>
        <dsp:cNvSpPr/>
      </dsp:nvSpPr>
      <dsp:spPr>
        <a:xfrm>
          <a:off x="3307386" y="213380"/>
          <a:ext cx="2652882" cy="2652882"/>
        </a:xfrm>
        <a:prstGeom prst="ellipse">
          <a:avLst/>
        </a:prstGeom>
        <a:solidFill>
          <a:srgbClr val="7A227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46B0B0-CCCD-4143-AFE7-9D79166BA791}">
      <dsp:nvSpPr>
        <dsp:cNvPr id="0" name=""/>
        <dsp:cNvSpPr/>
      </dsp:nvSpPr>
      <dsp:spPr>
        <a:xfrm>
          <a:off x="3827251" y="592786"/>
          <a:ext cx="1693661" cy="1894064"/>
        </a:xfrm>
        <a:prstGeom prst="rect">
          <a:avLst/>
        </a:prstGeom>
        <a:blipFill>
          <a:blip xmlns:r="http://schemas.openxmlformats.org/officeDocument/2006/relationships" r:embed="rId2">
            <a:grayscl/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94F6B7-9931-484A-9F60-5BACDEE1EE1C}">
      <dsp:nvSpPr>
        <dsp:cNvPr id="0" name=""/>
        <dsp:cNvSpPr/>
      </dsp:nvSpPr>
      <dsp:spPr>
        <a:xfrm>
          <a:off x="3344542" y="3274700"/>
          <a:ext cx="245489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cap="none" dirty="0" err="1"/>
            <a:t>Alternativ</a:t>
          </a:r>
          <a:r>
            <a:rPr lang="en-US" sz="2300" kern="1200" cap="none" dirty="0"/>
            <a:t> </a:t>
          </a:r>
          <a:r>
            <a:rPr lang="en-US" sz="2300" kern="1200" cap="none" dirty="0" err="1"/>
            <a:t>faglig</a:t>
          </a:r>
          <a:r>
            <a:rPr lang="en-US" sz="2300" kern="1200" cap="none" dirty="0"/>
            <a:t> </a:t>
          </a:r>
          <a:r>
            <a:rPr lang="en-US" sz="2300" kern="1200" cap="none" dirty="0" err="1"/>
            <a:t>undervisning</a:t>
          </a:r>
          <a:endParaRPr lang="en-US" sz="2300" kern="1200" cap="none" dirty="0"/>
        </a:p>
      </dsp:txBody>
      <dsp:txXfrm>
        <a:off x="3344542" y="3274700"/>
        <a:ext cx="2454891" cy="720000"/>
      </dsp:txXfrm>
    </dsp:sp>
    <dsp:sp modelId="{58BB0D8B-BE37-4518-8BF4-A726B7E89FBA}">
      <dsp:nvSpPr>
        <dsp:cNvPr id="0" name=""/>
        <dsp:cNvSpPr/>
      </dsp:nvSpPr>
      <dsp:spPr>
        <a:xfrm>
          <a:off x="6390698" y="213380"/>
          <a:ext cx="2652882" cy="2652882"/>
        </a:xfrm>
        <a:prstGeom prst="ellipse">
          <a:avLst/>
        </a:prstGeom>
        <a:solidFill>
          <a:srgbClr val="7A227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FE4656-641F-44BB-9446-D7AC88A2DDD9}">
      <dsp:nvSpPr>
        <dsp:cNvPr id="0" name=""/>
        <dsp:cNvSpPr/>
      </dsp:nvSpPr>
      <dsp:spPr>
        <a:xfrm>
          <a:off x="6501232" y="300164"/>
          <a:ext cx="2194195" cy="2479307"/>
        </a:xfrm>
        <a:prstGeom prst="rect">
          <a:avLst/>
        </a:prstGeom>
        <a:blipFill dpi="0" rotWithShape="1">
          <a:blip xmlns:r="http://schemas.openxmlformats.org/officeDocument/2006/relationships" r:embed="rId3">
            <a:grayscl/>
          </a:blip>
          <a:srcRect/>
          <a:stretch>
            <a:fillRect l="14799" t="7620" r="-939" b="8258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76C40-CC47-435E-B9CA-055D5BC31C68}">
      <dsp:nvSpPr>
        <dsp:cNvPr id="0" name=""/>
        <dsp:cNvSpPr/>
      </dsp:nvSpPr>
      <dsp:spPr>
        <a:xfrm>
          <a:off x="6576178" y="3274700"/>
          <a:ext cx="223510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cap="none" dirty="0" err="1"/>
            <a:t>Arbejde</a:t>
          </a:r>
          <a:r>
            <a:rPr lang="en-US" sz="2300" kern="1200" cap="none" dirty="0"/>
            <a:t> </a:t>
          </a:r>
          <a:r>
            <a:rPr lang="en-US" sz="2300" kern="1200" cap="none" dirty="0" err="1"/>
            <a:t>i</a:t>
          </a:r>
          <a:r>
            <a:rPr lang="en-US" sz="2300" kern="1200" cap="none" dirty="0"/>
            <a:t> </a:t>
          </a:r>
          <a:r>
            <a:rPr lang="da-DK" sz="2300" kern="1200" cap="none" noProof="0" dirty="0"/>
            <a:t>individuel</a:t>
          </a:r>
          <a:r>
            <a:rPr lang="en-US" sz="2300" kern="1200" cap="none" dirty="0"/>
            <a:t> </a:t>
          </a:r>
          <a:r>
            <a:rPr lang="en-US" sz="2300" kern="1200" cap="none" dirty="0" err="1"/>
            <a:t>mappe</a:t>
          </a:r>
          <a:endParaRPr lang="en-US" sz="2300" kern="1200" cap="none" dirty="0"/>
        </a:p>
      </dsp:txBody>
      <dsp:txXfrm>
        <a:off x="6576178" y="3274700"/>
        <a:ext cx="2235105" cy="720000"/>
      </dsp:txXfrm>
    </dsp:sp>
    <dsp:sp modelId="{12A04E89-68B2-47AD-9777-22A206119A1B}">
      <dsp:nvSpPr>
        <dsp:cNvPr id="0" name=""/>
        <dsp:cNvSpPr/>
      </dsp:nvSpPr>
      <dsp:spPr>
        <a:xfrm>
          <a:off x="9625375" y="213380"/>
          <a:ext cx="2652882" cy="2652882"/>
        </a:xfrm>
        <a:prstGeom prst="ellipse">
          <a:avLst/>
        </a:prstGeom>
        <a:solidFill>
          <a:srgbClr val="7A227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735F4-E528-47FA-A6A8-598E2A2C25D7}">
      <dsp:nvSpPr>
        <dsp:cNvPr id="0" name=""/>
        <dsp:cNvSpPr/>
      </dsp:nvSpPr>
      <dsp:spPr>
        <a:xfrm>
          <a:off x="10111023" y="606293"/>
          <a:ext cx="1744183" cy="1867050"/>
        </a:xfrm>
        <a:prstGeom prst="rect">
          <a:avLst/>
        </a:prstGeom>
        <a:blipFill dpi="0" rotWithShape="1">
          <a:blip xmlns:r="http://schemas.openxmlformats.org/officeDocument/2006/relationships" r:embed="rId4">
            <a:grayscl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</a14:imgLayer>
                </a14:imgProps>
              </a:ext>
            </a:extLst>
          </a:blip>
          <a:srcRect/>
          <a:stretch>
            <a:fillRect l="-20680" t="-18782" r="-12537" b="-18782"/>
          </a:stretch>
        </a:blipFill>
        <a:ln w="12700" cap="flat" cmpd="sng" algn="ctr">
          <a:solidFill>
            <a:schemeClr val="lt2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13EBF9-0B2B-460A-A721-3376B8C4B8DD}">
      <dsp:nvSpPr>
        <dsp:cNvPr id="0" name=""/>
        <dsp:cNvSpPr/>
      </dsp:nvSpPr>
      <dsp:spPr>
        <a:xfrm>
          <a:off x="773248" y="3140736"/>
          <a:ext cx="245489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da-DK" sz="2300" kern="1200"/>
        </a:p>
      </dsp:txBody>
      <dsp:txXfrm>
        <a:off x="773248" y="3140736"/>
        <a:ext cx="2454891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244C55-91DB-B06B-B3C4-3C7480B08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EACF8DA-3B45-F960-214F-DCF0ECE06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A9E9FA1-5111-32FE-4DB6-DF4261F0B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4824CE4-CE0D-6510-C5E5-DE3F98F32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E736E01-FC72-7DF8-2FE9-2A0495BBC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503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4C8A4E-732A-65A2-E506-DB6857811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98DABB2-F060-DA7F-2672-287336142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65509F5-10D6-FC0E-62EB-504F8CA18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098F52F-F987-CDA9-49A9-DB2F028EB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52E124C-3D9A-A40A-A0B3-8FBDEBC9B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3532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3DCC398-649F-D875-A4E9-3FA72C2C8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48AD96E-B4A0-EE29-1DBC-7B7BFBE2D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095C91-DB25-F532-30DA-9EFA0CFC9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AB6AFC-EE29-8D3C-D3B0-3003F06DB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1864E27-4974-54BA-E093-D40336D60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4334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3AF19-8908-1893-ADF8-60801368E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0E61BD4-A27D-441D-6F99-A6A2DB027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23832E-E061-C5EA-4F7D-D06D71C8A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983760-65CC-0B8B-FA12-CD82A4ADD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69388D6-DFB7-A4D6-D77B-6A9C30F29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607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04A360-C624-8DB6-97B7-6BAAFE697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A4EF411-8675-5486-D9AF-CE59344EE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509B12E-E0A1-539F-1526-7D60825C2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55FA5BA-ECD2-0A82-A869-D685484E9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66B2FB-0AA8-D87E-759E-A4D640AC2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412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F2CFEC-3763-DF78-F27A-466981099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E7BFF1A-4F77-F120-1F73-BA033D1BE6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5F6559C-E12F-E8AF-5EAA-F87B39CCC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BCBD917-DE69-0592-827B-F030DC456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6A3925B-A10F-F1F8-25A0-4214D0CA8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B14EDC0-18B7-F9A4-C4DB-293BEC669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47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86DE08-8214-65A7-BE7F-806555D1E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F0143EB-30FF-09CA-293A-013257D06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F0A6DE8-F50B-82E3-8765-29841AE2B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B63ACA7-B106-F5AF-D70C-067E018EF8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5D65649-09CB-F06D-9769-B21F454905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2CE0A840-CFA9-405A-2205-DA1EDC984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EF49F6B-E664-5E1A-E84A-921E03FD6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6991D8D-A403-9535-AFAA-6BF39C676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876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6ECDBE-7D1F-96EB-49FF-148AC7DB0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5B91310-51B2-6A6E-2139-FE9B82835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0CDA2B4-A52F-026A-E59B-5B37F38DC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C6FAFE1-EC11-B77A-AD65-A6D78A630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147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DC99A1D-B59D-D0F9-FE31-BEE4190E6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3D8D664-D925-6B98-9CEE-8881710C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5BBA6B7-B912-919D-E2A3-E4E85FE7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152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B18CD-D8C4-19BA-8E14-4C9A284CA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7655F68-6F2A-23F2-4953-B24440994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8334E55-0588-EDD5-CE23-7F44F0E94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C1FE32C-A0B7-529C-DC47-D323AFA7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B57AB9A-75C6-A649-41C5-C449B3E8F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BE4C9E2-357C-1D79-BFF8-932AF0329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0203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7CCFC6-917C-FC9A-F91F-D5203E6F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2F51705-781F-AAD6-1B36-583EA3D5E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5F29706-5E12-2B69-9AD6-8A078A83A1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E36096C-2F9A-B99F-5C23-6ECEE01FA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2E69926-B5FA-FAE7-1447-35732AEC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A71F60B-4412-4E18-11DD-E310BEBC4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344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C834B07-E421-88E3-B624-08B354F78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8C2242-76D2-429A-5A8E-DC9BEB937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996339A-53F6-41F9-0F25-4E4D1226A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4DCEB-56DA-47C8-8334-7139D492DC4E}" type="datetimeFigureOut">
              <a:rPr lang="da-DK" smtClean="0"/>
              <a:t>07.12.2022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D69E407-5961-B0E6-C5B2-2BB7FCF29C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B320B5C-F810-44D4-C7F1-19F4A47CE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F2EF9-FE1A-4185-A19B-A6306929A9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3955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dsholder til indhold 4">
            <a:extLst>
              <a:ext uri="{FF2B5EF4-FFF2-40B4-BE49-F238E27FC236}">
                <a16:creationId xmlns:a16="http://schemas.microsoft.com/office/drawing/2014/main" id="{CAE0AC17-FB6D-056F-E28A-4F363A137C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400283"/>
              </p:ext>
            </p:extLst>
          </p:nvPr>
        </p:nvGraphicFramePr>
        <p:xfrm>
          <a:off x="-86264" y="1889185"/>
          <a:ext cx="12278264" cy="4666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felt 5">
            <a:extLst>
              <a:ext uri="{FF2B5EF4-FFF2-40B4-BE49-F238E27FC236}">
                <a16:creationId xmlns:a16="http://schemas.microsoft.com/office/drawing/2014/main" id="{AE4A1C66-CE4A-AB36-E418-AC8A28086EAC}"/>
              </a:ext>
            </a:extLst>
          </p:cNvPr>
          <p:cNvSpPr txBox="1"/>
          <p:nvPr/>
        </p:nvSpPr>
        <p:spPr>
          <a:xfrm>
            <a:off x="733243" y="990530"/>
            <a:ext cx="1489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solidFill>
                  <a:srgbClr val="C784D2"/>
                </a:solidFill>
              </a:rPr>
              <a:t>PLAN A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A3BF2C0-8F36-FA5F-081D-6BFC38B2A582}"/>
              </a:ext>
            </a:extLst>
          </p:cNvPr>
          <p:cNvSpPr txBox="1"/>
          <p:nvPr/>
        </p:nvSpPr>
        <p:spPr>
          <a:xfrm>
            <a:off x="3907666" y="987713"/>
            <a:ext cx="1400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solidFill>
                  <a:schemeClr val="accent1"/>
                </a:solidFill>
              </a:rPr>
              <a:t>PLAN</a:t>
            </a:r>
            <a:r>
              <a:rPr lang="da-DK" sz="2800" b="1" dirty="0">
                <a:solidFill>
                  <a:schemeClr val="accent1"/>
                </a:solidFill>
              </a:rPr>
              <a:t> </a:t>
            </a:r>
            <a:r>
              <a:rPr lang="da-DK" sz="3200" b="1" dirty="0">
                <a:solidFill>
                  <a:schemeClr val="accent1"/>
                </a:solidFill>
              </a:rPr>
              <a:t>B</a:t>
            </a:r>
            <a:endParaRPr lang="da-DK" sz="2800" b="1" dirty="0">
              <a:solidFill>
                <a:schemeClr val="accent1"/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0B1BD778-CDFA-9303-8734-B3C6BEDFDAC1}"/>
              </a:ext>
            </a:extLst>
          </p:cNvPr>
          <p:cNvSpPr txBox="1"/>
          <p:nvPr/>
        </p:nvSpPr>
        <p:spPr>
          <a:xfrm>
            <a:off x="6929784" y="974118"/>
            <a:ext cx="1489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solidFill>
                  <a:schemeClr val="accent2"/>
                </a:solidFill>
              </a:rPr>
              <a:t>PLAN</a:t>
            </a:r>
            <a:r>
              <a:rPr lang="da-DK" sz="2800" b="1" dirty="0">
                <a:solidFill>
                  <a:schemeClr val="accent2"/>
                </a:solidFill>
              </a:rPr>
              <a:t> </a:t>
            </a:r>
            <a:r>
              <a:rPr lang="da-DK" sz="3200" b="1" dirty="0">
                <a:solidFill>
                  <a:schemeClr val="accent2"/>
                </a:solidFill>
              </a:rPr>
              <a:t>C</a:t>
            </a:r>
            <a:endParaRPr lang="da-DK" sz="2800" b="1" dirty="0">
              <a:solidFill>
                <a:schemeClr val="accent2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D7BADFCF-AD84-1D2C-837B-46EF54ADA04E}"/>
              </a:ext>
            </a:extLst>
          </p:cNvPr>
          <p:cNvSpPr txBox="1"/>
          <p:nvPr/>
        </p:nvSpPr>
        <p:spPr>
          <a:xfrm>
            <a:off x="9888546" y="974118"/>
            <a:ext cx="1489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solidFill>
                  <a:srgbClr val="7A227F"/>
                </a:solidFill>
              </a:rPr>
              <a:t>PLAN</a:t>
            </a:r>
            <a:r>
              <a:rPr lang="da-DK" sz="2800" b="1" dirty="0">
                <a:solidFill>
                  <a:srgbClr val="7A227F"/>
                </a:solidFill>
              </a:rPr>
              <a:t> </a:t>
            </a:r>
            <a:r>
              <a:rPr lang="da-DK" sz="3200" b="1" dirty="0">
                <a:solidFill>
                  <a:srgbClr val="7A227F"/>
                </a:solidFill>
              </a:rPr>
              <a:t>D</a:t>
            </a:r>
            <a:endParaRPr lang="da-DK" sz="2800" b="1" dirty="0">
              <a:solidFill>
                <a:srgbClr val="7A227F"/>
              </a:solidFill>
            </a:endParaRP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F7B4F661-5CCA-AF9C-670F-000A66BDCC35}"/>
              </a:ext>
            </a:extLst>
          </p:cNvPr>
          <p:cNvSpPr txBox="1"/>
          <p:nvPr/>
        </p:nvSpPr>
        <p:spPr>
          <a:xfrm>
            <a:off x="9652756" y="5178553"/>
            <a:ext cx="22428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300" dirty="0"/>
              <a:t>Individuel aftale med underviser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5CB80B6B-2D07-C8F8-F54E-275429706770}"/>
              </a:ext>
            </a:extLst>
          </p:cNvPr>
          <p:cNvSpPr/>
          <p:nvPr/>
        </p:nvSpPr>
        <p:spPr>
          <a:xfrm>
            <a:off x="0" y="0"/>
            <a:ext cx="12192000" cy="664234"/>
          </a:xfrm>
          <a:prstGeom prst="rect">
            <a:avLst/>
          </a:prstGeom>
          <a:solidFill>
            <a:srgbClr val="7A227F"/>
          </a:solidFill>
          <a:ln>
            <a:solidFill>
              <a:srgbClr val="7A22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7329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9A778917-46D1-06D7-8021-3757DB6E657C}"/>
              </a:ext>
            </a:extLst>
          </p:cNvPr>
          <p:cNvSpPr txBox="1"/>
          <p:nvPr/>
        </p:nvSpPr>
        <p:spPr>
          <a:xfrm>
            <a:off x="596610" y="930190"/>
            <a:ext cx="10826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/>
              <a:t>Jeg følger plan 		</a:t>
            </a:r>
            <a:r>
              <a:rPr lang="da-DK" sz="3600" b="1" dirty="0">
                <a:solidFill>
                  <a:srgbClr val="C784D2"/>
                </a:solidFill>
              </a:rPr>
              <a:t>A</a:t>
            </a:r>
            <a:r>
              <a:rPr lang="da-DK" sz="3600" b="1" dirty="0"/>
              <a:t>		</a:t>
            </a:r>
            <a:r>
              <a:rPr lang="da-DK" sz="3600" b="1" dirty="0">
                <a:solidFill>
                  <a:srgbClr val="0070C0"/>
                </a:solidFill>
              </a:rPr>
              <a:t>B</a:t>
            </a:r>
            <a:r>
              <a:rPr lang="da-DK" sz="3600" b="1" dirty="0"/>
              <a:t>		</a:t>
            </a:r>
            <a:r>
              <a:rPr lang="da-DK" sz="3600" b="1" dirty="0">
                <a:solidFill>
                  <a:schemeClr val="accent2"/>
                </a:solidFill>
              </a:rPr>
              <a:t>C</a:t>
            </a:r>
            <a:r>
              <a:rPr lang="da-DK" sz="3600" b="1" dirty="0"/>
              <a:t>		</a:t>
            </a:r>
            <a:r>
              <a:rPr lang="da-DK" sz="3600" b="1" dirty="0">
                <a:solidFill>
                  <a:srgbClr val="7A227F"/>
                </a:solidFill>
              </a:rPr>
              <a:t>D</a:t>
            </a:r>
            <a:endParaRPr lang="da-DK" sz="3200" b="1" dirty="0">
              <a:solidFill>
                <a:srgbClr val="7A227F"/>
              </a:solidFill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5B5AF686-4F7B-6485-54D9-8AABF049BC13}"/>
              </a:ext>
            </a:extLst>
          </p:cNvPr>
          <p:cNvSpPr/>
          <p:nvPr/>
        </p:nvSpPr>
        <p:spPr>
          <a:xfrm>
            <a:off x="0" y="0"/>
            <a:ext cx="12192000" cy="664234"/>
          </a:xfrm>
          <a:prstGeom prst="rect">
            <a:avLst/>
          </a:prstGeom>
          <a:solidFill>
            <a:srgbClr val="7A227F"/>
          </a:solidFill>
          <a:ln>
            <a:solidFill>
              <a:srgbClr val="7A22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5145618D-FAF3-AB58-2FDF-0808BDAD11F8}"/>
              </a:ext>
            </a:extLst>
          </p:cNvPr>
          <p:cNvSpPr/>
          <p:nvPr/>
        </p:nvSpPr>
        <p:spPr>
          <a:xfrm>
            <a:off x="0" y="1842477"/>
            <a:ext cx="12192000" cy="163202"/>
          </a:xfrm>
          <a:prstGeom prst="rect">
            <a:avLst/>
          </a:prstGeom>
          <a:solidFill>
            <a:srgbClr val="7A227F"/>
          </a:solidFill>
          <a:ln>
            <a:solidFill>
              <a:srgbClr val="7A22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0769302C-B932-7858-BC93-4DB813B4750C}"/>
              </a:ext>
            </a:extLst>
          </p:cNvPr>
          <p:cNvSpPr txBox="1"/>
          <p:nvPr/>
        </p:nvSpPr>
        <p:spPr>
          <a:xfrm>
            <a:off x="494580" y="2523931"/>
            <a:ext cx="2018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/>
              <a:t>Hvor længe: 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0AA1202F-CC5D-6805-1AC0-30A42DE2DC55}"/>
              </a:ext>
            </a:extLst>
          </p:cNvPr>
          <p:cNvSpPr txBox="1"/>
          <p:nvPr/>
        </p:nvSpPr>
        <p:spPr>
          <a:xfrm>
            <a:off x="494580" y="3534425"/>
            <a:ext cx="2018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/>
              <a:t>Hvorhenne: 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805AFCF-4D41-DAE4-931F-A634EEF21327}"/>
              </a:ext>
            </a:extLst>
          </p:cNvPr>
          <p:cNvSpPr txBox="1"/>
          <p:nvPr/>
        </p:nvSpPr>
        <p:spPr>
          <a:xfrm>
            <a:off x="494580" y="4615701"/>
            <a:ext cx="2685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/>
              <a:t>Hvem hjælper mig: 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15A0D570-12E8-E843-1A55-4F0C16CD110A}"/>
              </a:ext>
            </a:extLst>
          </p:cNvPr>
          <p:cNvSpPr txBox="1"/>
          <p:nvPr/>
        </p:nvSpPr>
        <p:spPr>
          <a:xfrm>
            <a:off x="494580" y="5696977"/>
            <a:ext cx="3160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/>
              <a:t>Hvad skal jeg bagefter: </a:t>
            </a:r>
          </a:p>
        </p:txBody>
      </p:sp>
    </p:spTree>
    <p:extLst>
      <p:ext uri="{BB962C8B-B14F-4D97-AF65-F5344CB8AC3E}">
        <p14:creationId xmlns:p14="http://schemas.microsoft.com/office/powerpoint/2010/main" val="3696412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1237</TotalTime>
  <Words>52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Malene Niemeier</dc:creator>
  <cp:lastModifiedBy>Marie-Louise L. Christophersen</cp:lastModifiedBy>
  <cp:revision>5</cp:revision>
  <cp:lastPrinted>2022-10-04T07:25:30Z</cp:lastPrinted>
  <dcterms:created xsi:type="dcterms:W3CDTF">2022-10-03T10:03:20Z</dcterms:created>
  <dcterms:modified xsi:type="dcterms:W3CDTF">2022-12-07T11:35:14Z</dcterms:modified>
</cp:coreProperties>
</file>