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17"/>
  </p:notesMasterIdLst>
  <p:sldIdLst>
    <p:sldId id="256" r:id="rId3"/>
    <p:sldId id="259" r:id="rId4"/>
    <p:sldId id="266" r:id="rId5"/>
    <p:sldId id="260" r:id="rId6"/>
    <p:sldId id="265" r:id="rId7"/>
    <p:sldId id="261" r:id="rId8"/>
    <p:sldId id="268" r:id="rId9"/>
    <p:sldId id="272" r:id="rId10"/>
    <p:sldId id="262" r:id="rId11"/>
    <p:sldId id="263" r:id="rId12"/>
    <p:sldId id="264" r:id="rId13"/>
    <p:sldId id="267" r:id="rId14"/>
    <p:sldId id="269"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6737"/>
    <a:srgbClr val="DFD3C3"/>
    <a:srgbClr val="AAA09B"/>
    <a:srgbClr val="753311"/>
    <a:srgbClr val="AB8B30"/>
    <a:srgbClr val="553841"/>
    <a:srgbClr val="FAF8F6"/>
    <a:srgbClr val="DECDA5"/>
    <a:srgbClr val="D3BBAF"/>
    <a:srgbClr val="DEBD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39"/>
    <p:restoredTop sz="92203"/>
  </p:normalViewPr>
  <p:slideViewPr>
    <p:cSldViewPr snapToGrid="0">
      <p:cViewPr varScale="1">
        <p:scale>
          <a:sx n="103" d="100"/>
          <a:sy n="103" d="100"/>
        </p:scale>
        <p:origin x="792" y="7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78C20-D78B-2F40-B17F-8BE3AAB2F958}" type="datetimeFigureOut">
              <a:rPr lang="da-DK" smtClean="0"/>
              <a:t>18.03.2025</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E5B37-3D64-4F47-A465-7BA43F6BDBD7}" type="slidenum">
              <a:rPr lang="da-DK" smtClean="0"/>
              <a:t>‹nr.›</a:t>
            </a:fld>
            <a:endParaRPr lang="da-DK" dirty="0"/>
          </a:p>
        </p:txBody>
      </p:sp>
    </p:spTree>
    <p:extLst>
      <p:ext uri="{BB962C8B-B14F-4D97-AF65-F5344CB8AC3E}">
        <p14:creationId xmlns:p14="http://schemas.microsoft.com/office/powerpoint/2010/main" val="401937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1BE5B37-3D64-4F47-A465-7BA43F6BDBD7}" type="slidenum">
              <a:rPr lang="da-DK" smtClean="0"/>
              <a:t>1</a:t>
            </a:fld>
            <a:endParaRPr lang="da-DK" dirty="0"/>
          </a:p>
        </p:txBody>
      </p:sp>
    </p:spTree>
    <p:extLst>
      <p:ext uri="{BB962C8B-B14F-4D97-AF65-F5344CB8AC3E}">
        <p14:creationId xmlns:p14="http://schemas.microsoft.com/office/powerpoint/2010/main" val="1175455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F04E1-A2C9-EB8E-7789-F409AAF320E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C5FB9A2-30DF-66B2-3716-7E212E552CF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7D80882-C5B9-2057-23AB-3E31C0B9CBE9}"/>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E95E4061-6299-6153-476B-A4E63DC4359B}"/>
              </a:ext>
            </a:extLst>
          </p:cNvPr>
          <p:cNvSpPr>
            <a:spLocks noGrp="1"/>
          </p:cNvSpPr>
          <p:nvPr>
            <p:ph type="sldNum" sz="quarter" idx="5"/>
          </p:nvPr>
        </p:nvSpPr>
        <p:spPr/>
        <p:txBody>
          <a:bodyPr/>
          <a:lstStyle/>
          <a:p>
            <a:fld id="{91BE5B37-3D64-4F47-A465-7BA43F6BDBD7}" type="slidenum">
              <a:rPr lang="da-DK" smtClean="0"/>
              <a:t>10</a:t>
            </a:fld>
            <a:endParaRPr lang="da-DK" dirty="0"/>
          </a:p>
        </p:txBody>
      </p:sp>
    </p:spTree>
    <p:extLst>
      <p:ext uri="{BB962C8B-B14F-4D97-AF65-F5344CB8AC3E}">
        <p14:creationId xmlns:p14="http://schemas.microsoft.com/office/powerpoint/2010/main" val="176930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5F658-5BA5-0E3F-0621-7F9E5D89B3A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DEDD458-4B49-DC1C-6D46-B0EB854BDC0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824F4D7-6556-0FF8-7F0C-48173B251485}"/>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70C8C324-FB06-F76B-0F4B-894A10B215D0}"/>
              </a:ext>
            </a:extLst>
          </p:cNvPr>
          <p:cNvSpPr>
            <a:spLocks noGrp="1"/>
          </p:cNvSpPr>
          <p:nvPr>
            <p:ph type="sldNum" sz="quarter" idx="5"/>
          </p:nvPr>
        </p:nvSpPr>
        <p:spPr/>
        <p:txBody>
          <a:bodyPr/>
          <a:lstStyle/>
          <a:p>
            <a:fld id="{91BE5B37-3D64-4F47-A465-7BA43F6BDBD7}" type="slidenum">
              <a:rPr lang="da-DK" smtClean="0"/>
              <a:t>11</a:t>
            </a:fld>
            <a:endParaRPr lang="da-DK" dirty="0"/>
          </a:p>
        </p:txBody>
      </p:sp>
    </p:spTree>
    <p:extLst>
      <p:ext uri="{BB962C8B-B14F-4D97-AF65-F5344CB8AC3E}">
        <p14:creationId xmlns:p14="http://schemas.microsoft.com/office/powerpoint/2010/main" val="1956205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1BE5B37-3D64-4F47-A465-7BA43F6BDBD7}" type="slidenum">
              <a:rPr lang="da-DK" smtClean="0"/>
              <a:t>12</a:t>
            </a:fld>
            <a:endParaRPr lang="da-DK" dirty="0"/>
          </a:p>
        </p:txBody>
      </p:sp>
    </p:spTree>
    <p:extLst>
      <p:ext uri="{BB962C8B-B14F-4D97-AF65-F5344CB8AC3E}">
        <p14:creationId xmlns:p14="http://schemas.microsoft.com/office/powerpoint/2010/main" val="3221968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CAC37-BB7E-AF30-5266-CB55CE2C2A0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6B82D5F-9D80-E4B4-C9C2-56D8D8D4147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B766460-5FAC-FA93-009E-86FFB3623503}"/>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B12678AA-BFB4-4CE7-A5AB-C4FD09DDC1B8}"/>
              </a:ext>
            </a:extLst>
          </p:cNvPr>
          <p:cNvSpPr>
            <a:spLocks noGrp="1"/>
          </p:cNvSpPr>
          <p:nvPr>
            <p:ph type="sldNum" sz="quarter" idx="5"/>
          </p:nvPr>
        </p:nvSpPr>
        <p:spPr/>
        <p:txBody>
          <a:bodyPr/>
          <a:lstStyle/>
          <a:p>
            <a:fld id="{91BE5B37-3D64-4F47-A465-7BA43F6BDBD7}" type="slidenum">
              <a:rPr lang="da-DK" smtClean="0"/>
              <a:t>14</a:t>
            </a:fld>
            <a:endParaRPr lang="da-DK" dirty="0"/>
          </a:p>
        </p:txBody>
      </p:sp>
    </p:spTree>
    <p:extLst>
      <p:ext uri="{BB962C8B-B14F-4D97-AF65-F5344CB8AC3E}">
        <p14:creationId xmlns:p14="http://schemas.microsoft.com/office/powerpoint/2010/main" val="305095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1BE5B37-3D64-4F47-A465-7BA43F6BDBD7}" type="slidenum">
              <a:rPr lang="da-DK" smtClean="0"/>
              <a:t>2</a:t>
            </a:fld>
            <a:endParaRPr lang="da-DK" dirty="0"/>
          </a:p>
        </p:txBody>
      </p:sp>
    </p:spTree>
    <p:extLst>
      <p:ext uri="{BB962C8B-B14F-4D97-AF65-F5344CB8AC3E}">
        <p14:creationId xmlns:p14="http://schemas.microsoft.com/office/powerpoint/2010/main" val="205535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1BE5B37-3D64-4F47-A465-7BA43F6BDBD7}" type="slidenum">
              <a:rPr lang="da-DK" smtClean="0"/>
              <a:t>3</a:t>
            </a:fld>
            <a:endParaRPr lang="da-DK" dirty="0"/>
          </a:p>
        </p:txBody>
      </p:sp>
    </p:spTree>
    <p:extLst>
      <p:ext uri="{BB962C8B-B14F-4D97-AF65-F5344CB8AC3E}">
        <p14:creationId xmlns:p14="http://schemas.microsoft.com/office/powerpoint/2010/main" val="331332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1BE5B37-3D64-4F47-A465-7BA43F6BDBD7}" type="slidenum">
              <a:rPr lang="da-DK" smtClean="0"/>
              <a:t>4</a:t>
            </a:fld>
            <a:endParaRPr lang="da-DK" dirty="0"/>
          </a:p>
        </p:txBody>
      </p:sp>
    </p:spTree>
    <p:extLst>
      <p:ext uri="{BB962C8B-B14F-4D97-AF65-F5344CB8AC3E}">
        <p14:creationId xmlns:p14="http://schemas.microsoft.com/office/powerpoint/2010/main" val="326192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C6B97-8379-FF6F-B0EC-E54C8A26A3C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A1CE0AC-FCA2-07AF-B7A5-71142AD5869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EEC6D8B-19E8-5AE3-5903-8D86712D7C41}"/>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0019E31B-3CD5-0BA0-2A35-8DF7C3326EEF}"/>
              </a:ext>
            </a:extLst>
          </p:cNvPr>
          <p:cNvSpPr>
            <a:spLocks noGrp="1"/>
          </p:cNvSpPr>
          <p:nvPr>
            <p:ph type="sldNum" sz="quarter" idx="5"/>
          </p:nvPr>
        </p:nvSpPr>
        <p:spPr/>
        <p:txBody>
          <a:bodyPr/>
          <a:lstStyle/>
          <a:p>
            <a:fld id="{91BE5B37-3D64-4F47-A465-7BA43F6BDBD7}" type="slidenum">
              <a:rPr lang="da-DK" smtClean="0"/>
              <a:t>5</a:t>
            </a:fld>
            <a:endParaRPr lang="da-DK" dirty="0"/>
          </a:p>
        </p:txBody>
      </p:sp>
    </p:spTree>
    <p:extLst>
      <p:ext uri="{BB962C8B-B14F-4D97-AF65-F5344CB8AC3E}">
        <p14:creationId xmlns:p14="http://schemas.microsoft.com/office/powerpoint/2010/main" val="1587928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1BE5B37-3D64-4F47-A465-7BA43F6BDBD7}" type="slidenum">
              <a:rPr lang="da-DK" smtClean="0"/>
              <a:t>6</a:t>
            </a:fld>
            <a:endParaRPr lang="da-DK" dirty="0"/>
          </a:p>
        </p:txBody>
      </p:sp>
    </p:spTree>
    <p:extLst>
      <p:ext uri="{BB962C8B-B14F-4D97-AF65-F5344CB8AC3E}">
        <p14:creationId xmlns:p14="http://schemas.microsoft.com/office/powerpoint/2010/main" val="147811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1BE5B37-3D64-4F47-A465-7BA43F6BDBD7}" type="slidenum">
              <a:rPr lang="da-DK" smtClean="0"/>
              <a:t>7</a:t>
            </a:fld>
            <a:endParaRPr lang="da-DK" dirty="0"/>
          </a:p>
        </p:txBody>
      </p:sp>
    </p:spTree>
    <p:extLst>
      <p:ext uri="{BB962C8B-B14F-4D97-AF65-F5344CB8AC3E}">
        <p14:creationId xmlns:p14="http://schemas.microsoft.com/office/powerpoint/2010/main" val="30047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1BE5B37-3D64-4F47-A465-7BA43F6BDBD7}" type="slidenum">
              <a:rPr lang="da-DK" smtClean="0"/>
              <a:t>8</a:t>
            </a:fld>
            <a:endParaRPr lang="da-DK" dirty="0"/>
          </a:p>
        </p:txBody>
      </p:sp>
    </p:spTree>
    <p:extLst>
      <p:ext uri="{BB962C8B-B14F-4D97-AF65-F5344CB8AC3E}">
        <p14:creationId xmlns:p14="http://schemas.microsoft.com/office/powerpoint/2010/main" val="149153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1BE5B37-3D64-4F47-A465-7BA43F6BDBD7}" type="slidenum">
              <a:rPr lang="da-DK" smtClean="0"/>
              <a:t>9</a:t>
            </a:fld>
            <a:endParaRPr lang="da-DK" dirty="0"/>
          </a:p>
        </p:txBody>
      </p:sp>
    </p:spTree>
    <p:extLst>
      <p:ext uri="{BB962C8B-B14F-4D97-AF65-F5344CB8AC3E}">
        <p14:creationId xmlns:p14="http://schemas.microsoft.com/office/powerpoint/2010/main" val="3250111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da-DK" dirty="0"/>
              <a:t>Klik for at redigere titeltypografien i masteren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Aptos Light"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endParaRPr lang="en-US" dirty="0"/>
          </a:p>
        </p:txBody>
      </p:sp>
      <p:sp>
        <p:nvSpPr>
          <p:cNvPr id="4" name="Date Placeholder 3"/>
          <p:cNvSpPr>
            <a:spLocks noGrp="1"/>
          </p:cNvSpPr>
          <p:nvPr>
            <p:ph type="dt" sz="half" idx="10"/>
          </p:nvPr>
        </p:nvSpPr>
        <p:spPr/>
        <p:txBody>
          <a:bodyPr/>
          <a:lstStyle/>
          <a:p>
            <a:fld id="{ACF1923D-D853-1244-98EF-B726CC01FC47}" type="datetimeFigureOut">
              <a:rPr lang="da-DK" smtClean="0"/>
              <a:t>18.03.2025</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99D0C4F-C471-FA41-85A2-8CD5F14131E6}" type="slidenum">
              <a:rPr lang="da-DK" smtClean="0"/>
              <a:t>‹nr.›</a:t>
            </a:fld>
            <a:endParaRPr lang="da-DK" dirty="0"/>
          </a:p>
        </p:txBody>
      </p:sp>
    </p:spTree>
    <p:extLst>
      <p:ext uri="{BB962C8B-B14F-4D97-AF65-F5344CB8AC3E}">
        <p14:creationId xmlns:p14="http://schemas.microsoft.com/office/powerpoint/2010/main" val="106970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CF1923D-D853-1244-98EF-B726CC01FC47}" type="datetimeFigureOut">
              <a:rPr lang="da-DK" smtClean="0"/>
              <a:t>18.03.2025</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99D0C4F-C471-FA41-85A2-8CD5F14131E6}" type="slidenum">
              <a:rPr lang="da-DK" smtClean="0"/>
              <a:t>‹nr.›</a:t>
            </a:fld>
            <a:endParaRPr lang="da-DK" dirty="0"/>
          </a:p>
        </p:txBody>
      </p:sp>
    </p:spTree>
    <p:extLst>
      <p:ext uri="{BB962C8B-B14F-4D97-AF65-F5344CB8AC3E}">
        <p14:creationId xmlns:p14="http://schemas.microsoft.com/office/powerpoint/2010/main" val="1663579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CF1923D-D853-1244-98EF-B726CC01FC47}" type="datetimeFigureOut">
              <a:rPr lang="da-DK" smtClean="0"/>
              <a:t>18.03.2025</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99D0C4F-C471-FA41-85A2-8CD5F14131E6}" type="slidenum">
              <a:rPr lang="da-DK" smtClean="0"/>
              <a:t>‹nr.›</a:t>
            </a:fld>
            <a:endParaRPr lang="da-DK" dirty="0"/>
          </a:p>
        </p:txBody>
      </p:sp>
    </p:spTree>
    <p:extLst>
      <p:ext uri="{BB962C8B-B14F-4D97-AF65-F5344CB8AC3E}">
        <p14:creationId xmlns:p14="http://schemas.microsoft.com/office/powerpoint/2010/main" val="31964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3EDDB4-D14E-79C8-33A9-DD34B96D35BB}"/>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2B7D573-CEEC-026A-F405-9B6DCEF4CA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6142F89-5BCD-B637-4DF4-53E5A403CB88}"/>
              </a:ext>
            </a:extLst>
          </p:cNvPr>
          <p:cNvSpPr>
            <a:spLocks noGrp="1"/>
          </p:cNvSpPr>
          <p:nvPr>
            <p:ph type="dt" sz="half" idx="10"/>
          </p:nvPr>
        </p:nvSpPr>
        <p:spPr/>
        <p:txBody>
          <a:bodyPr/>
          <a:lstStyle/>
          <a:p>
            <a:fld id="{81B682C8-579C-4E45-AA87-C34A713A1664}" type="datetimeFigureOut">
              <a:rPr lang="da-DK" smtClean="0"/>
              <a:t>18.03.2025</a:t>
            </a:fld>
            <a:endParaRPr lang="da-DK"/>
          </a:p>
        </p:txBody>
      </p:sp>
      <p:sp>
        <p:nvSpPr>
          <p:cNvPr id="5" name="Pladsholder til sidefod 4">
            <a:extLst>
              <a:ext uri="{FF2B5EF4-FFF2-40B4-BE49-F238E27FC236}">
                <a16:creationId xmlns:a16="http://schemas.microsoft.com/office/drawing/2014/main" id="{9D1F06ED-06FC-C23C-E6BB-53770335DDA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18221D6-2E97-1F95-2F98-CC13384A5330}"/>
              </a:ext>
            </a:extLst>
          </p:cNvPr>
          <p:cNvSpPr>
            <a:spLocks noGrp="1"/>
          </p:cNvSpPr>
          <p:nvPr>
            <p:ph type="sldNum" sz="quarter" idx="12"/>
          </p:nvPr>
        </p:nvSpPr>
        <p:spPr/>
        <p:txBody>
          <a:bodyPr/>
          <a:lstStyle/>
          <a:p>
            <a:fld id="{B950ABF8-C4B8-E747-BD7D-8C2E445D5184}" type="slidenum">
              <a:rPr lang="da-DK" smtClean="0"/>
              <a:t>‹nr.›</a:t>
            </a:fld>
            <a:endParaRPr lang="da-DK"/>
          </a:p>
        </p:txBody>
      </p:sp>
    </p:spTree>
    <p:extLst>
      <p:ext uri="{BB962C8B-B14F-4D97-AF65-F5344CB8AC3E}">
        <p14:creationId xmlns:p14="http://schemas.microsoft.com/office/powerpoint/2010/main" val="1620459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6D0938-FC28-BD4C-147A-FBAF36D9351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D432915-1719-5811-E143-953CA434DA01}"/>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46D379B-4680-0476-880D-85C7F36C70B9}"/>
              </a:ext>
            </a:extLst>
          </p:cNvPr>
          <p:cNvSpPr>
            <a:spLocks noGrp="1"/>
          </p:cNvSpPr>
          <p:nvPr>
            <p:ph type="dt" sz="half" idx="10"/>
          </p:nvPr>
        </p:nvSpPr>
        <p:spPr/>
        <p:txBody>
          <a:bodyPr/>
          <a:lstStyle/>
          <a:p>
            <a:fld id="{81B682C8-579C-4E45-AA87-C34A713A1664}" type="datetimeFigureOut">
              <a:rPr lang="da-DK" smtClean="0"/>
              <a:t>18.03.2025</a:t>
            </a:fld>
            <a:endParaRPr lang="da-DK"/>
          </a:p>
        </p:txBody>
      </p:sp>
      <p:sp>
        <p:nvSpPr>
          <p:cNvPr id="5" name="Pladsholder til sidefod 4">
            <a:extLst>
              <a:ext uri="{FF2B5EF4-FFF2-40B4-BE49-F238E27FC236}">
                <a16:creationId xmlns:a16="http://schemas.microsoft.com/office/drawing/2014/main" id="{24BB40AE-28AD-340E-09FD-860A1D61DE1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882C55F-22C4-56C5-DFFF-64004B1FBD6A}"/>
              </a:ext>
            </a:extLst>
          </p:cNvPr>
          <p:cNvSpPr>
            <a:spLocks noGrp="1"/>
          </p:cNvSpPr>
          <p:nvPr>
            <p:ph type="sldNum" sz="quarter" idx="12"/>
          </p:nvPr>
        </p:nvSpPr>
        <p:spPr/>
        <p:txBody>
          <a:bodyPr/>
          <a:lstStyle/>
          <a:p>
            <a:fld id="{B950ABF8-C4B8-E747-BD7D-8C2E445D5184}" type="slidenum">
              <a:rPr lang="da-DK" smtClean="0"/>
              <a:t>‹nr.›</a:t>
            </a:fld>
            <a:endParaRPr lang="da-DK"/>
          </a:p>
        </p:txBody>
      </p:sp>
    </p:spTree>
    <p:extLst>
      <p:ext uri="{BB962C8B-B14F-4D97-AF65-F5344CB8AC3E}">
        <p14:creationId xmlns:p14="http://schemas.microsoft.com/office/powerpoint/2010/main" val="721367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A639D6-A2A0-8BFC-544C-6E6CF6C701C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79A41C2-011C-2921-02DB-D289D01153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7A55E7F-AB64-7334-C13B-13D575FBB3C2}"/>
              </a:ext>
            </a:extLst>
          </p:cNvPr>
          <p:cNvSpPr>
            <a:spLocks noGrp="1"/>
          </p:cNvSpPr>
          <p:nvPr>
            <p:ph type="dt" sz="half" idx="10"/>
          </p:nvPr>
        </p:nvSpPr>
        <p:spPr/>
        <p:txBody>
          <a:bodyPr/>
          <a:lstStyle/>
          <a:p>
            <a:fld id="{81B682C8-579C-4E45-AA87-C34A713A1664}" type="datetimeFigureOut">
              <a:rPr lang="da-DK" smtClean="0"/>
              <a:t>18.03.2025</a:t>
            </a:fld>
            <a:endParaRPr lang="da-DK"/>
          </a:p>
        </p:txBody>
      </p:sp>
      <p:sp>
        <p:nvSpPr>
          <p:cNvPr id="5" name="Pladsholder til sidefod 4">
            <a:extLst>
              <a:ext uri="{FF2B5EF4-FFF2-40B4-BE49-F238E27FC236}">
                <a16:creationId xmlns:a16="http://schemas.microsoft.com/office/drawing/2014/main" id="{76005E96-AE4E-8FE8-99F8-5787C68519B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CB03F59-C241-3F7E-6955-5E666230FA9B}"/>
              </a:ext>
            </a:extLst>
          </p:cNvPr>
          <p:cNvSpPr>
            <a:spLocks noGrp="1"/>
          </p:cNvSpPr>
          <p:nvPr>
            <p:ph type="sldNum" sz="quarter" idx="12"/>
          </p:nvPr>
        </p:nvSpPr>
        <p:spPr/>
        <p:txBody>
          <a:bodyPr/>
          <a:lstStyle/>
          <a:p>
            <a:fld id="{B950ABF8-C4B8-E747-BD7D-8C2E445D5184}" type="slidenum">
              <a:rPr lang="da-DK" smtClean="0"/>
              <a:t>‹nr.›</a:t>
            </a:fld>
            <a:endParaRPr lang="da-DK"/>
          </a:p>
        </p:txBody>
      </p:sp>
    </p:spTree>
    <p:extLst>
      <p:ext uri="{BB962C8B-B14F-4D97-AF65-F5344CB8AC3E}">
        <p14:creationId xmlns:p14="http://schemas.microsoft.com/office/powerpoint/2010/main" val="244401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675C7B-DA9F-B89B-84D5-36279642D31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BC65CE3-389A-B0E3-753D-16E629227AE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F344889-8519-8C2D-AEF5-456B1848926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18AAE2D-E9CF-9EF7-E0D2-19B607BD5E8A}"/>
              </a:ext>
            </a:extLst>
          </p:cNvPr>
          <p:cNvSpPr>
            <a:spLocks noGrp="1"/>
          </p:cNvSpPr>
          <p:nvPr>
            <p:ph type="dt" sz="half" idx="10"/>
          </p:nvPr>
        </p:nvSpPr>
        <p:spPr/>
        <p:txBody>
          <a:bodyPr/>
          <a:lstStyle/>
          <a:p>
            <a:fld id="{81B682C8-579C-4E45-AA87-C34A713A1664}" type="datetimeFigureOut">
              <a:rPr lang="da-DK" smtClean="0"/>
              <a:t>18.03.2025</a:t>
            </a:fld>
            <a:endParaRPr lang="da-DK"/>
          </a:p>
        </p:txBody>
      </p:sp>
      <p:sp>
        <p:nvSpPr>
          <p:cNvPr id="6" name="Pladsholder til sidefod 5">
            <a:extLst>
              <a:ext uri="{FF2B5EF4-FFF2-40B4-BE49-F238E27FC236}">
                <a16:creationId xmlns:a16="http://schemas.microsoft.com/office/drawing/2014/main" id="{6D820DBC-67CC-E7D5-158C-D7F5B9BAF35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D711EAC-2243-B823-D493-958A2AC3208F}"/>
              </a:ext>
            </a:extLst>
          </p:cNvPr>
          <p:cNvSpPr>
            <a:spLocks noGrp="1"/>
          </p:cNvSpPr>
          <p:nvPr>
            <p:ph type="sldNum" sz="quarter" idx="12"/>
          </p:nvPr>
        </p:nvSpPr>
        <p:spPr/>
        <p:txBody>
          <a:bodyPr/>
          <a:lstStyle/>
          <a:p>
            <a:fld id="{B950ABF8-C4B8-E747-BD7D-8C2E445D5184}" type="slidenum">
              <a:rPr lang="da-DK" smtClean="0"/>
              <a:t>‹nr.›</a:t>
            </a:fld>
            <a:endParaRPr lang="da-DK"/>
          </a:p>
        </p:txBody>
      </p:sp>
    </p:spTree>
    <p:extLst>
      <p:ext uri="{BB962C8B-B14F-4D97-AF65-F5344CB8AC3E}">
        <p14:creationId xmlns:p14="http://schemas.microsoft.com/office/powerpoint/2010/main" val="2349382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C1EE03-D757-B3A6-B832-A39C8333C746}"/>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5C9B28-D5C0-3E2F-7CEB-8F91514285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1C7167F-DF36-B519-3896-68AAA8CD517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768BF9F-B564-2E77-CA47-CD73E33BE9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136A529-9815-BFD5-AB40-FD119681046D}"/>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A844D74-8669-7EC4-101A-FC4DCA35A04B}"/>
              </a:ext>
            </a:extLst>
          </p:cNvPr>
          <p:cNvSpPr>
            <a:spLocks noGrp="1"/>
          </p:cNvSpPr>
          <p:nvPr>
            <p:ph type="dt" sz="half" idx="10"/>
          </p:nvPr>
        </p:nvSpPr>
        <p:spPr/>
        <p:txBody>
          <a:bodyPr/>
          <a:lstStyle/>
          <a:p>
            <a:fld id="{81B682C8-579C-4E45-AA87-C34A713A1664}" type="datetimeFigureOut">
              <a:rPr lang="da-DK" smtClean="0"/>
              <a:t>18.03.2025</a:t>
            </a:fld>
            <a:endParaRPr lang="da-DK"/>
          </a:p>
        </p:txBody>
      </p:sp>
      <p:sp>
        <p:nvSpPr>
          <p:cNvPr id="8" name="Pladsholder til sidefod 7">
            <a:extLst>
              <a:ext uri="{FF2B5EF4-FFF2-40B4-BE49-F238E27FC236}">
                <a16:creationId xmlns:a16="http://schemas.microsoft.com/office/drawing/2014/main" id="{794C0FCB-B060-C2CB-8B0B-9F8EDC624EE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AA2E126-B79F-D28C-690F-AE383AAE0DC3}"/>
              </a:ext>
            </a:extLst>
          </p:cNvPr>
          <p:cNvSpPr>
            <a:spLocks noGrp="1"/>
          </p:cNvSpPr>
          <p:nvPr>
            <p:ph type="sldNum" sz="quarter" idx="12"/>
          </p:nvPr>
        </p:nvSpPr>
        <p:spPr/>
        <p:txBody>
          <a:bodyPr/>
          <a:lstStyle/>
          <a:p>
            <a:fld id="{B950ABF8-C4B8-E747-BD7D-8C2E445D5184}" type="slidenum">
              <a:rPr lang="da-DK" smtClean="0"/>
              <a:t>‹nr.›</a:t>
            </a:fld>
            <a:endParaRPr lang="da-DK"/>
          </a:p>
        </p:txBody>
      </p:sp>
    </p:spTree>
    <p:extLst>
      <p:ext uri="{BB962C8B-B14F-4D97-AF65-F5344CB8AC3E}">
        <p14:creationId xmlns:p14="http://schemas.microsoft.com/office/powerpoint/2010/main" val="1071904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1EEC2E-1C63-51A2-F409-C30B9E2120E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54D8141-AC6F-55A5-4E24-E4CCFB015FF4}"/>
              </a:ext>
            </a:extLst>
          </p:cNvPr>
          <p:cNvSpPr>
            <a:spLocks noGrp="1"/>
          </p:cNvSpPr>
          <p:nvPr>
            <p:ph type="dt" sz="half" idx="10"/>
          </p:nvPr>
        </p:nvSpPr>
        <p:spPr/>
        <p:txBody>
          <a:bodyPr/>
          <a:lstStyle/>
          <a:p>
            <a:fld id="{81B682C8-579C-4E45-AA87-C34A713A1664}" type="datetimeFigureOut">
              <a:rPr lang="da-DK" smtClean="0"/>
              <a:t>18.03.2025</a:t>
            </a:fld>
            <a:endParaRPr lang="da-DK"/>
          </a:p>
        </p:txBody>
      </p:sp>
      <p:sp>
        <p:nvSpPr>
          <p:cNvPr id="4" name="Pladsholder til sidefod 3">
            <a:extLst>
              <a:ext uri="{FF2B5EF4-FFF2-40B4-BE49-F238E27FC236}">
                <a16:creationId xmlns:a16="http://schemas.microsoft.com/office/drawing/2014/main" id="{4514626A-F93C-EBD5-D30C-CC2C06F567A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4A38B4A-0ED0-8412-8EA2-6511CBD2FE18}"/>
              </a:ext>
            </a:extLst>
          </p:cNvPr>
          <p:cNvSpPr>
            <a:spLocks noGrp="1"/>
          </p:cNvSpPr>
          <p:nvPr>
            <p:ph type="sldNum" sz="quarter" idx="12"/>
          </p:nvPr>
        </p:nvSpPr>
        <p:spPr/>
        <p:txBody>
          <a:bodyPr/>
          <a:lstStyle/>
          <a:p>
            <a:fld id="{B950ABF8-C4B8-E747-BD7D-8C2E445D5184}" type="slidenum">
              <a:rPr lang="da-DK" smtClean="0"/>
              <a:t>‹nr.›</a:t>
            </a:fld>
            <a:endParaRPr lang="da-DK"/>
          </a:p>
        </p:txBody>
      </p:sp>
    </p:spTree>
    <p:extLst>
      <p:ext uri="{BB962C8B-B14F-4D97-AF65-F5344CB8AC3E}">
        <p14:creationId xmlns:p14="http://schemas.microsoft.com/office/powerpoint/2010/main" val="2729354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C6405FF-234E-E6E1-3F7A-6681E9792AF8}"/>
              </a:ext>
            </a:extLst>
          </p:cNvPr>
          <p:cNvSpPr>
            <a:spLocks noGrp="1"/>
          </p:cNvSpPr>
          <p:nvPr>
            <p:ph type="dt" sz="half" idx="10"/>
          </p:nvPr>
        </p:nvSpPr>
        <p:spPr/>
        <p:txBody>
          <a:bodyPr/>
          <a:lstStyle/>
          <a:p>
            <a:fld id="{81B682C8-579C-4E45-AA87-C34A713A1664}" type="datetimeFigureOut">
              <a:rPr lang="da-DK" smtClean="0"/>
              <a:t>18.03.2025</a:t>
            </a:fld>
            <a:endParaRPr lang="da-DK"/>
          </a:p>
        </p:txBody>
      </p:sp>
      <p:sp>
        <p:nvSpPr>
          <p:cNvPr id="3" name="Pladsholder til sidefod 2">
            <a:extLst>
              <a:ext uri="{FF2B5EF4-FFF2-40B4-BE49-F238E27FC236}">
                <a16:creationId xmlns:a16="http://schemas.microsoft.com/office/drawing/2014/main" id="{7A1C8A84-0338-41E0-9218-05BA155812FF}"/>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39B94D0-16DF-D118-1158-DF93D25773C9}"/>
              </a:ext>
            </a:extLst>
          </p:cNvPr>
          <p:cNvSpPr>
            <a:spLocks noGrp="1"/>
          </p:cNvSpPr>
          <p:nvPr>
            <p:ph type="sldNum" sz="quarter" idx="12"/>
          </p:nvPr>
        </p:nvSpPr>
        <p:spPr/>
        <p:txBody>
          <a:bodyPr/>
          <a:lstStyle/>
          <a:p>
            <a:fld id="{B950ABF8-C4B8-E747-BD7D-8C2E445D5184}" type="slidenum">
              <a:rPr lang="da-DK" smtClean="0"/>
              <a:t>‹nr.›</a:t>
            </a:fld>
            <a:endParaRPr lang="da-DK"/>
          </a:p>
        </p:txBody>
      </p:sp>
    </p:spTree>
    <p:extLst>
      <p:ext uri="{BB962C8B-B14F-4D97-AF65-F5344CB8AC3E}">
        <p14:creationId xmlns:p14="http://schemas.microsoft.com/office/powerpoint/2010/main" val="1589000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E9B56-D4F7-327D-2AFA-B587CB951E8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726468E-1388-AF62-7DD1-5E73E636EF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82C944F-9668-EA90-7AAA-CF5238D4A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652E54B-A59D-38BA-BEAB-4C69D22DB98B}"/>
              </a:ext>
            </a:extLst>
          </p:cNvPr>
          <p:cNvSpPr>
            <a:spLocks noGrp="1"/>
          </p:cNvSpPr>
          <p:nvPr>
            <p:ph type="dt" sz="half" idx="10"/>
          </p:nvPr>
        </p:nvSpPr>
        <p:spPr/>
        <p:txBody>
          <a:bodyPr/>
          <a:lstStyle/>
          <a:p>
            <a:fld id="{81B682C8-579C-4E45-AA87-C34A713A1664}" type="datetimeFigureOut">
              <a:rPr lang="da-DK" smtClean="0"/>
              <a:t>18.03.2025</a:t>
            </a:fld>
            <a:endParaRPr lang="da-DK"/>
          </a:p>
        </p:txBody>
      </p:sp>
      <p:sp>
        <p:nvSpPr>
          <p:cNvPr id="6" name="Pladsholder til sidefod 5">
            <a:extLst>
              <a:ext uri="{FF2B5EF4-FFF2-40B4-BE49-F238E27FC236}">
                <a16:creationId xmlns:a16="http://schemas.microsoft.com/office/drawing/2014/main" id="{F320010E-D479-5413-0369-85F595E8B55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E3FF1E8-DD63-A3E1-1359-A9D4BBF3EDD5}"/>
              </a:ext>
            </a:extLst>
          </p:cNvPr>
          <p:cNvSpPr>
            <a:spLocks noGrp="1"/>
          </p:cNvSpPr>
          <p:nvPr>
            <p:ph type="sldNum" sz="quarter" idx="12"/>
          </p:nvPr>
        </p:nvSpPr>
        <p:spPr/>
        <p:txBody>
          <a:bodyPr/>
          <a:lstStyle/>
          <a:p>
            <a:fld id="{B950ABF8-C4B8-E747-BD7D-8C2E445D5184}" type="slidenum">
              <a:rPr lang="da-DK" smtClean="0"/>
              <a:t>‹nr.›</a:t>
            </a:fld>
            <a:endParaRPr lang="da-DK"/>
          </a:p>
        </p:txBody>
      </p:sp>
    </p:spTree>
    <p:extLst>
      <p:ext uri="{BB962C8B-B14F-4D97-AF65-F5344CB8AC3E}">
        <p14:creationId xmlns:p14="http://schemas.microsoft.com/office/powerpoint/2010/main" val="361772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CF1923D-D853-1244-98EF-B726CC01FC47}" type="datetimeFigureOut">
              <a:rPr lang="da-DK" smtClean="0"/>
              <a:t>18.03.2025</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99D0C4F-C471-FA41-85A2-8CD5F14131E6}" type="slidenum">
              <a:rPr lang="da-DK" smtClean="0"/>
              <a:t>‹nr.›</a:t>
            </a:fld>
            <a:endParaRPr lang="da-DK" dirty="0"/>
          </a:p>
        </p:txBody>
      </p:sp>
    </p:spTree>
    <p:extLst>
      <p:ext uri="{BB962C8B-B14F-4D97-AF65-F5344CB8AC3E}">
        <p14:creationId xmlns:p14="http://schemas.microsoft.com/office/powerpoint/2010/main" val="494717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992CC-C247-6B6A-2EED-62CD9FD07F7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B478524-5ED3-E1A6-D5A0-87F1024BC0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0F1C5E69-D707-3E86-26DF-2FC9D4343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503922F-8492-9503-FB44-673ABDC72D65}"/>
              </a:ext>
            </a:extLst>
          </p:cNvPr>
          <p:cNvSpPr>
            <a:spLocks noGrp="1"/>
          </p:cNvSpPr>
          <p:nvPr>
            <p:ph type="dt" sz="half" idx="10"/>
          </p:nvPr>
        </p:nvSpPr>
        <p:spPr/>
        <p:txBody>
          <a:bodyPr/>
          <a:lstStyle/>
          <a:p>
            <a:fld id="{81B682C8-579C-4E45-AA87-C34A713A1664}" type="datetimeFigureOut">
              <a:rPr lang="da-DK" smtClean="0"/>
              <a:t>18.03.2025</a:t>
            </a:fld>
            <a:endParaRPr lang="da-DK"/>
          </a:p>
        </p:txBody>
      </p:sp>
      <p:sp>
        <p:nvSpPr>
          <p:cNvPr id="6" name="Pladsholder til sidefod 5">
            <a:extLst>
              <a:ext uri="{FF2B5EF4-FFF2-40B4-BE49-F238E27FC236}">
                <a16:creationId xmlns:a16="http://schemas.microsoft.com/office/drawing/2014/main" id="{C2280A41-FA23-583E-FC62-CC663F4C575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26D269D-C4A3-B759-A327-4347558B01DD}"/>
              </a:ext>
            </a:extLst>
          </p:cNvPr>
          <p:cNvSpPr>
            <a:spLocks noGrp="1"/>
          </p:cNvSpPr>
          <p:nvPr>
            <p:ph type="sldNum" sz="quarter" idx="12"/>
          </p:nvPr>
        </p:nvSpPr>
        <p:spPr/>
        <p:txBody>
          <a:bodyPr/>
          <a:lstStyle/>
          <a:p>
            <a:fld id="{B950ABF8-C4B8-E747-BD7D-8C2E445D5184}" type="slidenum">
              <a:rPr lang="da-DK" smtClean="0"/>
              <a:t>‹nr.›</a:t>
            </a:fld>
            <a:endParaRPr lang="da-DK"/>
          </a:p>
        </p:txBody>
      </p:sp>
    </p:spTree>
    <p:extLst>
      <p:ext uri="{BB962C8B-B14F-4D97-AF65-F5344CB8AC3E}">
        <p14:creationId xmlns:p14="http://schemas.microsoft.com/office/powerpoint/2010/main" val="12469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396BC-2165-A25F-20DF-2A9B9E2E6F9D}"/>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670E22A-2471-7162-E231-F0139797865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271C88D-0229-7571-175D-8EBDCC01C9AC}"/>
              </a:ext>
            </a:extLst>
          </p:cNvPr>
          <p:cNvSpPr>
            <a:spLocks noGrp="1"/>
          </p:cNvSpPr>
          <p:nvPr>
            <p:ph type="dt" sz="half" idx="10"/>
          </p:nvPr>
        </p:nvSpPr>
        <p:spPr/>
        <p:txBody>
          <a:bodyPr/>
          <a:lstStyle/>
          <a:p>
            <a:fld id="{81B682C8-579C-4E45-AA87-C34A713A1664}" type="datetimeFigureOut">
              <a:rPr lang="da-DK" smtClean="0"/>
              <a:t>18.03.2025</a:t>
            </a:fld>
            <a:endParaRPr lang="da-DK"/>
          </a:p>
        </p:txBody>
      </p:sp>
      <p:sp>
        <p:nvSpPr>
          <p:cNvPr id="5" name="Pladsholder til sidefod 4">
            <a:extLst>
              <a:ext uri="{FF2B5EF4-FFF2-40B4-BE49-F238E27FC236}">
                <a16:creationId xmlns:a16="http://schemas.microsoft.com/office/drawing/2014/main" id="{DF02D2FB-D08D-DF58-8C1B-9C8DB661FA0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B541329-85C3-96F3-23E8-8136332EEA13}"/>
              </a:ext>
            </a:extLst>
          </p:cNvPr>
          <p:cNvSpPr>
            <a:spLocks noGrp="1"/>
          </p:cNvSpPr>
          <p:nvPr>
            <p:ph type="sldNum" sz="quarter" idx="12"/>
          </p:nvPr>
        </p:nvSpPr>
        <p:spPr/>
        <p:txBody>
          <a:bodyPr/>
          <a:lstStyle/>
          <a:p>
            <a:fld id="{B950ABF8-C4B8-E747-BD7D-8C2E445D5184}" type="slidenum">
              <a:rPr lang="da-DK" smtClean="0"/>
              <a:t>‹nr.›</a:t>
            </a:fld>
            <a:endParaRPr lang="da-DK"/>
          </a:p>
        </p:txBody>
      </p:sp>
    </p:spTree>
    <p:extLst>
      <p:ext uri="{BB962C8B-B14F-4D97-AF65-F5344CB8AC3E}">
        <p14:creationId xmlns:p14="http://schemas.microsoft.com/office/powerpoint/2010/main" val="1054576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5198FAD-882F-7E91-79F8-E69DD9F7E6D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8D24CA2-F69A-377F-4D64-59B7B2D429CD}"/>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3A64D70-E7B4-2426-3239-01C838F47F82}"/>
              </a:ext>
            </a:extLst>
          </p:cNvPr>
          <p:cNvSpPr>
            <a:spLocks noGrp="1"/>
          </p:cNvSpPr>
          <p:nvPr>
            <p:ph type="dt" sz="half" idx="10"/>
          </p:nvPr>
        </p:nvSpPr>
        <p:spPr/>
        <p:txBody>
          <a:bodyPr/>
          <a:lstStyle/>
          <a:p>
            <a:fld id="{81B682C8-579C-4E45-AA87-C34A713A1664}" type="datetimeFigureOut">
              <a:rPr lang="da-DK" smtClean="0"/>
              <a:t>18.03.2025</a:t>
            </a:fld>
            <a:endParaRPr lang="da-DK"/>
          </a:p>
        </p:txBody>
      </p:sp>
      <p:sp>
        <p:nvSpPr>
          <p:cNvPr id="5" name="Pladsholder til sidefod 4">
            <a:extLst>
              <a:ext uri="{FF2B5EF4-FFF2-40B4-BE49-F238E27FC236}">
                <a16:creationId xmlns:a16="http://schemas.microsoft.com/office/drawing/2014/main" id="{0CCA0C02-AA18-29A2-3177-3357496D0F0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322D2D8-82EE-E3FB-5981-FCEF4DAD165D}"/>
              </a:ext>
            </a:extLst>
          </p:cNvPr>
          <p:cNvSpPr>
            <a:spLocks noGrp="1"/>
          </p:cNvSpPr>
          <p:nvPr>
            <p:ph type="sldNum" sz="quarter" idx="12"/>
          </p:nvPr>
        </p:nvSpPr>
        <p:spPr/>
        <p:txBody>
          <a:bodyPr/>
          <a:lstStyle/>
          <a:p>
            <a:fld id="{B950ABF8-C4B8-E747-BD7D-8C2E445D5184}" type="slidenum">
              <a:rPr lang="da-DK" smtClean="0"/>
              <a:t>‹nr.›</a:t>
            </a:fld>
            <a:endParaRPr lang="da-DK"/>
          </a:p>
        </p:txBody>
      </p:sp>
    </p:spTree>
    <p:extLst>
      <p:ext uri="{BB962C8B-B14F-4D97-AF65-F5344CB8AC3E}">
        <p14:creationId xmlns:p14="http://schemas.microsoft.com/office/powerpoint/2010/main" val="132718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000"/>
            </a:lvl1pPr>
          </a:lstStyle>
          <a:p>
            <a:r>
              <a:rPr lang="da-DK" dirty="0"/>
              <a:t>Klik for at redigere titeltypografien i masteren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Klik for at redigere teksttypografierne i masteren</a:t>
            </a:r>
          </a:p>
        </p:txBody>
      </p:sp>
      <p:sp>
        <p:nvSpPr>
          <p:cNvPr id="4" name="Date Placeholder 3"/>
          <p:cNvSpPr>
            <a:spLocks noGrp="1"/>
          </p:cNvSpPr>
          <p:nvPr>
            <p:ph type="dt" sz="half" idx="10"/>
          </p:nvPr>
        </p:nvSpPr>
        <p:spPr/>
        <p:txBody>
          <a:bodyPr/>
          <a:lstStyle/>
          <a:p>
            <a:fld id="{ACF1923D-D853-1244-98EF-B726CC01FC47}" type="datetimeFigureOut">
              <a:rPr lang="da-DK" smtClean="0"/>
              <a:t>18.03.2025</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99D0C4F-C471-FA41-85A2-8CD5F14131E6}" type="slidenum">
              <a:rPr lang="da-DK" smtClean="0"/>
              <a:t>‹nr.›</a:t>
            </a:fld>
            <a:endParaRPr lang="da-DK" dirty="0"/>
          </a:p>
        </p:txBody>
      </p:sp>
    </p:spTree>
    <p:extLst>
      <p:ext uri="{BB962C8B-B14F-4D97-AF65-F5344CB8AC3E}">
        <p14:creationId xmlns:p14="http://schemas.microsoft.com/office/powerpoint/2010/main" val="227199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Klik for at redigere titeltypografien i masteren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ACF1923D-D853-1244-98EF-B726CC01FC47}" type="datetimeFigureOut">
              <a:rPr lang="da-DK" smtClean="0"/>
              <a:t>18.03.2025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99D0C4F-C471-FA41-85A2-8CD5F14131E6}" type="slidenum">
              <a:rPr lang="da-DK" smtClean="0"/>
              <a:t>‹nr.›</a:t>
            </a:fld>
            <a:endParaRPr lang="da-DK" dirty="0"/>
          </a:p>
        </p:txBody>
      </p:sp>
    </p:spTree>
    <p:extLst>
      <p:ext uri="{BB962C8B-B14F-4D97-AF65-F5344CB8AC3E}">
        <p14:creationId xmlns:p14="http://schemas.microsoft.com/office/powerpoint/2010/main" val="342156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ACF1923D-D853-1244-98EF-B726CC01FC47}" type="datetimeFigureOut">
              <a:rPr lang="da-DK" smtClean="0"/>
              <a:t>18.03.2025</a:t>
            </a:fld>
            <a:endParaRPr lang="da-DK" dirty="0"/>
          </a:p>
        </p:txBody>
      </p:sp>
      <p:sp>
        <p:nvSpPr>
          <p:cNvPr id="8" name="Footer Placeholder 7"/>
          <p:cNvSpPr>
            <a:spLocks noGrp="1"/>
          </p:cNvSpPr>
          <p:nvPr>
            <p:ph type="ftr" sz="quarter" idx="11"/>
          </p:nvPr>
        </p:nvSpPr>
        <p:spPr/>
        <p:txBody>
          <a:bodyPr/>
          <a:lstStyle/>
          <a:p>
            <a:endParaRPr lang="da-DK" dirty="0"/>
          </a:p>
        </p:txBody>
      </p:sp>
      <p:sp>
        <p:nvSpPr>
          <p:cNvPr id="9" name="Slide Number Placeholder 8"/>
          <p:cNvSpPr>
            <a:spLocks noGrp="1"/>
          </p:cNvSpPr>
          <p:nvPr>
            <p:ph type="sldNum" sz="quarter" idx="12"/>
          </p:nvPr>
        </p:nvSpPr>
        <p:spPr/>
        <p:txBody>
          <a:bodyPr/>
          <a:lstStyle/>
          <a:p>
            <a:fld id="{899D0C4F-C471-FA41-85A2-8CD5F14131E6}" type="slidenum">
              <a:rPr lang="da-DK" smtClean="0"/>
              <a:t>‹nr.›</a:t>
            </a:fld>
            <a:endParaRPr lang="da-DK" dirty="0"/>
          </a:p>
        </p:txBody>
      </p:sp>
    </p:spTree>
    <p:extLst>
      <p:ext uri="{BB962C8B-B14F-4D97-AF65-F5344CB8AC3E}">
        <p14:creationId xmlns:p14="http://schemas.microsoft.com/office/powerpoint/2010/main" val="161684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ACF1923D-D853-1244-98EF-B726CC01FC47}" type="datetimeFigureOut">
              <a:rPr lang="da-DK" smtClean="0"/>
              <a:t>18.03.2025</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899D0C4F-C471-FA41-85A2-8CD5F14131E6}" type="slidenum">
              <a:rPr lang="da-DK" smtClean="0"/>
              <a:t>‹nr.›</a:t>
            </a:fld>
            <a:endParaRPr lang="da-DK" dirty="0"/>
          </a:p>
        </p:txBody>
      </p:sp>
    </p:spTree>
    <p:extLst>
      <p:ext uri="{BB962C8B-B14F-4D97-AF65-F5344CB8AC3E}">
        <p14:creationId xmlns:p14="http://schemas.microsoft.com/office/powerpoint/2010/main" val="30719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1923D-D853-1244-98EF-B726CC01FC47}" type="datetimeFigureOut">
              <a:rPr lang="da-DK" smtClean="0"/>
              <a:t>18.03.2025</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899D0C4F-C471-FA41-85A2-8CD5F14131E6}" type="slidenum">
              <a:rPr lang="da-DK" smtClean="0"/>
              <a:t>‹nr.›</a:t>
            </a:fld>
            <a:endParaRPr lang="da-DK" dirty="0"/>
          </a:p>
        </p:txBody>
      </p:sp>
    </p:spTree>
    <p:extLst>
      <p:ext uri="{BB962C8B-B14F-4D97-AF65-F5344CB8AC3E}">
        <p14:creationId xmlns:p14="http://schemas.microsoft.com/office/powerpoint/2010/main" val="26638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ACF1923D-D853-1244-98EF-B726CC01FC47}" type="datetimeFigureOut">
              <a:rPr lang="da-DK" smtClean="0"/>
              <a:t>18.03.2025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99D0C4F-C471-FA41-85A2-8CD5F14131E6}" type="slidenum">
              <a:rPr lang="da-DK" smtClean="0"/>
              <a:t>‹nr.›</a:t>
            </a:fld>
            <a:endParaRPr lang="da-DK" dirty="0"/>
          </a:p>
        </p:txBody>
      </p:sp>
    </p:spTree>
    <p:extLst>
      <p:ext uri="{BB962C8B-B14F-4D97-AF65-F5344CB8AC3E}">
        <p14:creationId xmlns:p14="http://schemas.microsoft.com/office/powerpoint/2010/main" val="269046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ACF1923D-D853-1244-98EF-B726CC01FC47}" type="datetimeFigureOut">
              <a:rPr lang="da-DK" smtClean="0"/>
              <a:t>18.03.2025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99D0C4F-C471-FA41-85A2-8CD5F14131E6}" type="slidenum">
              <a:rPr lang="da-DK" smtClean="0"/>
              <a:t>‹nr.›</a:t>
            </a:fld>
            <a:endParaRPr lang="da-DK" dirty="0"/>
          </a:p>
        </p:txBody>
      </p:sp>
    </p:spTree>
    <p:extLst>
      <p:ext uri="{BB962C8B-B14F-4D97-AF65-F5344CB8AC3E}">
        <p14:creationId xmlns:p14="http://schemas.microsoft.com/office/powerpoint/2010/main" val="116943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1923D-D853-1244-98EF-B726CC01FC47}" type="datetimeFigureOut">
              <a:rPr lang="da-DK" smtClean="0"/>
              <a:t>18.03.2025</a:t>
            </a:fld>
            <a:endParaRPr lang="da-DK"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D0C4F-C471-FA41-85A2-8CD5F14131E6}" type="slidenum">
              <a:rPr lang="da-DK" smtClean="0"/>
              <a:t>‹nr.›</a:t>
            </a:fld>
            <a:endParaRPr lang="da-DK" dirty="0"/>
          </a:p>
        </p:txBody>
      </p:sp>
    </p:spTree>
    <p:extLst>
      <p:ext uri="{BB962C8B-B14F-4D97-AF65-F5344CB8AC3E}">
        <p14:creationId xmlns:p14="http://schemas.microsoft.com/office/powerpoint/2010/main" val="29443576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000" b="1" i="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Aptos SemiBold"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A7205A2-CE15-B90C-579D-E9C3FB2A2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331D3F8-84BB-3924-1B46-E78105C29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BABC9FC-915F-2C57-E3D2-C45AC8146A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B682C8-579C-4E45-AA87-C34A713A1664}" type="datetimeFigureOut">
              <a:rPr lang="da-DK" smtClean="0"/>
              <a:t>18.03.2025</a:t>
            </a:fld>
            <a:endParaRPr lang="da-DK"/>
          </a:p>
        </p:txBody>
      </p:sp>
      <p:sp>
        <p:nvSpPr>
          <p:cNvPr id="5" name="Pladsholder til sidefod 4">
            <a:extLst>
              <a:ext uri="{FF2B5EF4-FFF2-40B4-BE49-F238E27FC236}">
                <a16:creationId xmlns:a16="http://schemas.microsoft.com/office/drawing/2014/main" id="{5EAF019D-2A07-F7FE-E92E-CBCEF1D3AC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6F8182BE-60F7-B2D3-0C62-F6A10A55E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50ABF8-C4B8-E747-BD7D-8C2E445D5184}" type="slidenum">
              <a:rPr lang="da-DK" smtClean="0"/>
              <a:t>‹nr.›</a:t>
            </a:fld>
            <a:endParaRPr lang="da-DK"/>
          </a:p>
        </p:txBody>
      </p:sp>
    </p:spTree>
    <p:extLst>
      <p:ext uri="{BB962C8B-B14F-4D97-AF65-F5344CB8AC3E}">
        <p14:creationId xmlns:p14="http://schemas.microsoft.com/office/powerpoint/2010/main" val="31110577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11.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88F9691D-9519-8B07-080B-46FE8918ED0C}"/>
              </a:ext>
            </a:extLst>
          </p:cNvPr>
          <p:cNvSpPr>
            <a:spLocks noGrp="1"/>
          </p:cNvSpPr>
          <p:nvPr>
            <p:ph type="subTitle" idx="1"/>
          </p:nvPr>
        </p:nvSpPr>
        <p:spPr>
          <a:xfrm>
            <a:off x="1894442" y="2798189"/>
            <a:ext cx="5961068" cy="827881"/>
          </a:xfrm>
        </p:spPr>
        <p:txBody>
          <a:bodyPr>
            <a:normAutofit/>
          </a:bodyPr>
          <a:lstStyle/>
          <a:p>
            <a:pPr algn="l"/>
            <a:r>
              <a:rPr lang="da-DK" sz="4000" dirty="0">
                <a:solidFill>
                  <a:srgbClr val="A56737"/>
                </a:solidFill>
                <a:latin typeface="Aptos" panose="020B0004020202020204" pitchFamily="34" charset="0"/>
                <a:ea typeface="Inter Medium" panose="02000503000000020004" pitchFamily="2" charset="0"/>
              </a:rPr>
              <a:t>PRÆSENTATION</a:t>
            </a:r>
            <a:endParaRPr lang="da-DK" sz="5400" dirty="0">
              <a:solidFill>
                <a:srgbClr val="A56737"/>
              </a:solidFill>
              <a:latin typeface="Aptos" panose="020B0004020202020204" pitchFamily="34" charset="0"/>
              <a:ea typeface="Inter Medium" panose="02000503000000020004" pitchFamily="2" charset="0"/>
            </a:endParaRPr>
          </a:p>
        </p:txBody>
      </p:sp>
      <p:pic>
        <p:nvPicPr>
          <p:cNvPr id="11" name="Billede 10">
            <a:extLst>
              <a:ext uri="{FF2B5EF4-FFF2-40B4-BE49-F238E27FC236}">
                <a16:creationId xmlns:a16="http://schemas.microsoft.com/office/drawing/2014/main" id="{F25CD6A0-D577-8514-B6E0-EF0DC11495B1}"/>
              </a:ext>
            </a:extLst>
          </p:cNvPr>
          <p:cNvPicPr>
            <a:picLocks noChangeAspect="1"/>
          </p:cNvPicPr>
          <p:nvPr/>
        </p:nvPicPr>
        <p:blipFill>
          <a:blip r:embed="rId3">
            <a:alphaModFix amt="30000"/>
          </a:blip>
          <a:srcRect/>
          <a:stretch/>
        </p:blipFill>
        <p:spPr>
          <a:xfrm>
            <a:off x="-1066910" y="1678648"/>
            <a:ext cx="2133819" cy="2133819"/>
          </a:xfrm>
          <a:prstGeom prst="rect">
            <a:avLst/>
          </a:prstGeom>
        </p:spPr>
      </p:pic>
      <p:pic>
        <p:nvPicPr>
          <p:cNvPr id="14" name="Billede 13">
            <a:extLst>
              <a:ext uri="{FF2B5EF4-FFF2-40B4-BE49-F238E27FC236}">
                <a16:creationId xmlns:a16="http://schemas.microsoft.com/office/drawing/2014/main" id="{49759036-9668-09BE-9A9D-D1A420001F0C}"/>
              </a:ext>
            </a:extLst>
          </p:cNvPr>
          <p:cNvPicPr>
            <a:picLocks noChangeAspect="1"/>
          </p:cNvPicPr>
          <p:nvPr/>
        </p:nvPicPr>
        <p:blipFill>
          <a:blip r:embed="rId4">
            <a:alphaModFix amt="30000"/>
          </a:blip>
          <a:srcRect/>
          <a:stretch/>
        </p:blipFill>
        <p:spPr>
          <a:xfrm>
            <a:off x="6423027" y="3931038"/>
            <a:ext cx="3947452" cy="3947452"/>
          </a:xfrm>
          <a:prstGeom prst="rect">
            <a:avLst/>
          </a:prstGeom>
        </p:spPr>
      </p:pic>
      <p:pic>
        <p:nvPicPr>
          <p:cNvPr id="17" name="Billede 16">
            <a:extLst>
              <a:ext uri="{FF2B5EF4-FFF2-40B4-BE49-F238E27FC236}">
                <a16:creationId xmlns:a16="http://schemas.microsoft.com/office/drawing/2014/main" id="{584DDF03-743D-68C6-5652-05129086AFD9}"/>
              </a:ext>
            </a:extLst>
          </p:cNvPr>
          <p:cNvPicPr>
            <a:picLocks noChangeAspect="1"/>
          </p:cNvPicPr>
          <p:nvPr/>
        </p:nvPicPr>
        <p:blipFill>
          <a:blip r:embed="rId5"/>
          <a:srcRect/>
          <a:stretch/>
        </p:blipFill>
        <p:spPr>
          <a:xfrm>
            <a:off x="1992085" y="1191960"/>
            <a:ext cx="3908062" cy="1436788"/>
          </a:xfrm>
          <a:prstGeom prst="rect">
            <a:avLst/>
          </a:prstGeom>
        </p:spPr>
      </p:pic>
      <p:sp>
        <p:nvSpPr>
          <p:cNvPr id="19" name="Tekstfelt 18">
            <a:extLst>
              <a:ext uri="{FF2B5EF4-FFF2-40B4-BE49-F238E27FC236}">
                <a16:creationId xmlns:a16="http://schemas.microsoft.com/office/drawing/2014/main" id="{19A761DD-917C-CEE4-9092-AABCD750B981}"/>
              </a:ext>
            </a:extLst>
          </p:cNvPr>
          <p:cNvSpPr txBox="1"/>
          <p:nvPr/>
        </p:nvSpPr>
        <p:spPr>
          <a:xfrm>
            <a:off x="1894442" y="3545425"/>
            <a:ext cx="5583043" cy="707886"/>
          </a:xfrm>
          <a:prstGeom prst="rect">
            <a:avLst/>
          </a:prstGeom>
          <a:noFill/>
        </p:spPr>
        <p:txBody>
          <a:bodyPr wrap="square" rtlCol="0">
            <a:spAutoFit/>
          </a:bodyPr>
          <a:lstStyle/>
          <a:p>
            <a:pPr algn="just">
              <a:spcAft>
                <a:spcPts val="1125"/>
              </a:spcAft>
            </a:pPr>
            <a:r>
              <a:rPr lang="da-DK" sz="2000" dirty="0">
                <a:solidFill>
                  <a:srgbClr val="A56737"/>
                </a:solidFill>
                <a:effectLst/>
                <a:latin typeface="Aptos" panose="020B0004020202020204" pitchFamily="34" charset="0"/>
                <a:ea typeface="Inter" panose="02000503000000020004" pitchFamily="2" charset="0"/>
              </a:rPr>
              <a:t>Lorem dolor sit amet, consectetur adipiscing elit. Nulla </a:t>
            </a:r>
            <a:r>
              <a:rPr lang="da-DK" sz="2000" dirty="0">
                <a:solidFill>
                  <a:srgbClr val="A56737"/>
                </a:solidFill>
                <a:latin typeface="Aptos" panose="020B0004020202020204" pitchFamily="34" charset="0"/>
                <a:ea typeface="Inter" panose="02000503000000020004" pitchFamily="2" charset="0"/>
              </a:rPr>
              <a:t>nibh sipsumapien</a:t>
            </a:r>
            <a:r>
              <a:rPr lang="da-DK" sz="2000" dirty="0">
                <a:solidFill>
                  <a:srgbClr val="A56737"/>
                </a:solidFill>
                <a:effectLst/>
                <a:latin typeface="Aptos" panose="020B0004020202020204" pitchFamily="34" charset="0"/>
                <a:ea typeface="Inter" panose="02000503000000020004" pitchFamily="2" charset="0"/>
              </a:rPr>
              <a:t>.</a:t>
            </a:r>
            <a:endParaRPr lang="da-DK" sz="2000" dirty="0">
              <a:solidFill>
                <a:srgbClr val="A56737"/>
              </a:solidFill>
              <a:latin typeface="Aptos" panose="020B0004020202020204" pitchFamily="34" charset="0"/>
              <a:ea typeface="Inter" panose="02000503000000020004" pitchFamily="2" charset="0"/>
            </a:endParaRPr>
          </a:p>
        </p:txBody>
      </p:sp>
      <p:pic>
        <p:nvPicPr>
          <p:cNvPr id="21" name="Billede 20">
            <a:extLst>
              <a:ext uri="{FF2B5EF4-FFF2-40B4-BE49-F238E27FC236}">
                <a16:creationId xmlns:a16="http://schemas.microsoft.com/office/drawing/2014/main" id="{74A180BC-9F4B-28A6-D76F-268052E3D2CD}"/>
              </a:ext>
            </a:extLst>
          </p:cNvPr>
          <p:cNvPicPr>
            <a:picLocks noChangeAspect="1"/>
          </p:cNvPicPr>
          <p:nvPr/>
        </p:nvPicPr>
        <p:blipFill>
          <a:blip r:embed="rId6">
            <a:alphaModFix amt="30000"/>
          </a:blip>
          <a:srcRect/>
          <a:stretch/>
        </p:blipFill>
        <p:spPr>
          <a:xfrm>
            <a:off x="9144000" y="-1015671"/>
            <a:ext cx="3048000" cy="3048000"/>
          </a:xfrm>
          <a:prstGeom prst="rect">
            <a:avLst/>
          </a:prstGeom>
        </p:spPr>
      </p:pic>
    </p:spTree>
    <p:extLst>
      <p:ext uri="{BB962C8B-B14F-4D97-AF65-F5344CB8AC3E}">
        <p14:creationId xmlns:p14="http://schemas.microsoft.com/office/powerpoint/2010/main" val="297368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
          <a:extLst>
            <a:ext uri="{FF2B5EF4-FFF2-40B4-BE49-F238E27FC236}">
              <a16:creationId xmlns:a16="http://schemas.microsoft.com/office/drawing/2014/main" id="{6A1250A7-E1D5-5C6C-3AA9-C4405BC8369B}"/>
            </a:ext>
          </a:extLst>
        </p:cNvPr>
        <p:cNvGrpSpPr/>
        <p:nvPr/>
      </p:nvGrpSpPr>
      <p:grpSpPr>
        <a:xfrm>
          <a:off x="0" y="0"/>
          <a:ext cx="0" cy="0"/>
          <a:chOff x="0" y="0"/>
          <a:chExt cx="0" cy="0"/>
        </a:xfrm>
      </p:grpSpPr>
      <p:pic>
        <p:nvPicPr>
          <p:cNvPr id="20" name="Billede 19">
            <a:extLst>
              <a:ext uri="{FF2B5EF4-FFF2-40B4-BE49-F238E27FC236}">
                <a16:creationId xmlns:a16="http://schemas.microsoft.com/office/drawing/2014/main" id="{3281C3A4-98F8-329A-079C-5BC5BA3E0108}"/>
              </a:ext>
            </a:extLst>
          </p:cNvPr>
          <p:cNvPicPr>
            <a:picLocks noChangeAspect="1"/>
          </p:cNvPicPr>
          <p:nvPr/>
        </p:nvPicPr>
        <p:blipFill>
          <a:blip r:embed="rId3"/>
          <a:srcRect l="26514" r="26514"/>
          <a:stretch/>
        </p:blipFill>
        <p:spPr>
          <a:xfrm>
            <a:off x="8212347" y="1438455"/>
            <a:ext cx="3552940" cy="5042675"/>
          </a:xfrm>
          <a:prstGeom prst="rect">
            <a:avLst/>
          </a:prstGeom>
          <a:effectLst/>
        </p:spPr>
      </p:pic>
      <p:sp>
        <p:nvSpPr>
          <p:cNvPr id="2" name="Titel 1">
            <a:extLst>
              <a:ext uri="{FF2B5EF4-FFF2-40B4-BE49-F238E27FC236}">
                <a16:creationId xmlns:a16="http://schemas.microsoft.com/office/drawing/2014/main" id="{281C42F9-DCF0-B6C9-5C54-D7E446B1981D}"/>
              </a:ext>
            </a:extLst>
          </p:cNvPr>
          <p:cNvSpPr>
            <a:spLocks noGrp="1"/>
          </p:cNvSpPr>
          <p:nvPr>
            <p:ph type="title"/>
          </p:nvPr>
        </p:nvSpPr>
        <p:spPr/>
        <p:txBody>
          <a:bodyPr/>
          <a:lstStyle/>
          <a:p>
            <a:r>
              <a:rPr lang="da-DK" sz="4000" b="1" dirty="0">
                <a:solidFill>
                  <a:srgbClr val="A56737"/>
                </a:solidFill>
                <a:ea typeface="Inter" panose="02000503000000020004" pitchFamily="2" charset="0"/>
              </a:rPr>
              <a:t>OVERSKRIFT</a:t>
            </a:r>
            <a:endParaRPr lang="da-DK" dirty="0">
              <a:solidFill>
                <a:srgbClr val="A56737"/>
              </a:solidFill>
              <a:ea typeface="Inter Medium" panose="02000503000000020004" pitchFamily="2" charset="0"/>
            </a:endParaRPr>
          </a:p>
        </p:txBody>
      </p:sp>
      <p:sp>
        <p:nvSpPr>
          <p:cNvPr id="3" name="Rektangel 2">
            <a:extLst>
              <a:ext uri="{FF2B5EF4-FFF2-40B4-BE49-F238E27FC236}">
                <a16:creationId xmlns:a16="http://schemas.microsoft.com/office/drawing/2014/main" id="{84F5214C-2EFF-8976-AFDC-E3E824C39978}"/>
              </a:ext>
            </a:extLst>
          </p:cNvPr>
          <p:cNvSpPr/>
          <p:nvPr/>
        </p:nvSpPr>
        <p:spPr>
          <a:xfrm>
            <a:off x="991781" y="1690776"/>
            <a:ext cx="8246500" cy="4492147"/>
          </a:xfrm>
          <a:prstGeom prst="rect">
            <a:avLst/>
          </a:prstGeom>
          <a:solidFill>
            <a:srgbClr val="FAF8F6">
              <a:alpha val="8297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 name="Rektangel 3">
            <a:extLst>
              <a:ext uri="{FF2B5EF4-FFF2-40B4-BE49-F238E27FC236}">
                <a16:creationId xmlns:a16="http://schemas.microsoft.com/office/drawing/2014/main" id="{3527B964-E0CC-7CF2-8DAD-F839B11F5D30}"/>
              </a:ext>
            </a:extLst>
          </p:cNvPr>
          <p:cNvSpPr/>
          <p:nvPr/>
        </p:nvSpPr>
        <p:spPr>
          <a:xfrm>
            <a:off x="838198" y="3429000"/>
            <a:ext cx="783567" cy="736103"/>
          </a:xfrm>
          <a:prstGeom prst="rect">
            <a:avLst/>
          </a:prstGeom>
          <a:solidFill>
            <a:srgbClr val="75331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Rektangel 20">
            <a:extLst>
              <a:ext uri="{FF2B5EF4-FFF2-40B4-BE49-F238E27FC236}">
                <a16:creationId xmlns:a16="http://schemas.microsoft.com/office/drawing/2014/main" id="{423AB7DE-B757-1560-0158-4DDF3710FACF}"/>
              </a:ext>
            </a:extLst>
          </p:cNvPr>
          <p:cNvSpPr/>
          <p:nvPr/>
        </p:nvSpPr>
        <p:spPr>
          <a:xfrm>
            <a:off x="838199" y="1869074"/>
            <a:ext cx="783567" cy="736103"/>
          </a:xfrm>
          <a:prstGeom prst="rect">
            <a:avLst/>
          </a:prstGeom>
          <a:solidFill>
            <a:srgbClr val="A5673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ektangel 5">
            <a:extLst>
              <a:ext uri="{FF2B5EF4-FFF2-40B4-BE49-F238E27FC236}">
                <a16:creationId xmlns:a16="http://schemas.microsoft.com/office/drawing/2014/main" id="{CBA5D459-B0B4-A0BD-B818-E2271EEC1236}"/>
              </a:ext>
            </a:extLst>
          </p:cNvPr>
          <p:cNvSpPr/>
          <p:nvPr/>
        </p:nvSpPr>
        <p:spPr>
          <a:xfrm>
            <a:off x="838197" y="4988926"/>
            <a:ext cx="783567" cy="736103"/>
          </a:xfrm>
          <a:prstGeom prst="rect">
            <a:avLst/>
          </a:prstGeom>
          <a:solidFill>
            <a:srgbClr val="DFD3C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Tekstfelt 34">
            <a:extLst>
              <a:ext uri="{FF2B5EF4-FFF2-40B4-BE49-F238E27FC236}">
                <a16:creationId xmlns:a16="http://schemas.microsoft.com/office/drawing/2014/main" id="{6E8EE976-A839-20C2-ECCE-E13152E97D68}"/>
              </a:ext>
            </a:extLst>
          </p:cNvPr>
          <p:cNvSpPr txBox="1"/>
          <p:nvPr/>
        </p:nvSpPr>
        <p:spPr>
          <a:xfrm>
            <a:off x="1942796" y="1821626"/>
            <a:ext cx="6899536" cy="830997"/>
          </a:xfrm>
          <a:prstGeom prst="rect">
            <a:avLst/>
          </a:prstGeom>
          <a:noFill/>
        </p:spPr>
        <p:txBody>
          <a:bodyPr wrap="square" rtlCol="0">
            <a:spAutoFit/>
          </a:bodyPr>
          <a:lstStyle/>
          <a:p>
            <a:r>
              <a:rPr lang="da-DK" sz="1600" b="1" dirty="0">
                <a:effectLst/>
                <a:latin typeface="Aptos" panose="020B0004020202020204" pitchFamily="34" charset="0"/>
                <a:ea typeface="Inter" panose="02000503000000020004" pitchFamily="2" charset="0"/>
                <a:cs typeface="Arial" panose="020B0604020202020204" pitchFamily="34" charset="0"/>
              </a:rPr>
              <a:t>Lorem</a:t>
            </a:r>
            <a:r>
              <a:rPr lang="da-DK" sz="1600" dirty="0">
                <a:effectLst/>
                <a:latin typeface="Aptos" panose="020B0004020202020204" pitchFamily="34" charset="0"/>
                <a:ea typeface="Inter" panose="02000503000000020004" pitchFamily="2" charset="0"/>
                <a:cs typeface="Arial" panose="020B0604020202020204" pitchFamily="34" charset="0"/>
              </a:rPr>
              <a:t> ipsum dolor sit amet, consectetur adipiscing elit. Nulla nibh sapien, mattis eu ultrices vel, tempus quis ligula. Aliquam sit amet. Lorem ipsum dolor sit amet, consectetur adipiscing elit. </a:t>
            </a:r>
            <a:endParaRPr lang="da-DK" sz="1600" dirty="0">
              <a:latin typeface="Aptos" panose="020B0004020202020204" pitchFamily="34" charset="0"/>
              <a:ea typeface="Inter" panose="02000503000000020004" pitchFamily="2" charset="0"/>
              <a:cs typeface="Arial" panose="020B0604020202020204" pitchFamily="34" charset="0"/>
            </a:endParaRPr>
          </a:p>
        </p:txBody>
      </p:sp>
      <p:sp>
        <p:nvSpPr>
          <p:cNvPr id="7" name="Tekstfelt 6">
            <a:extLst>
              <a:ext uri="{FF2B5EF4-FFF2-40B4-BE49-F238E27FC236}">
                <a16:creationId xmlns:a16="http://schemas.microsoft.com/office/drawing/2014/main" id="{2E765D71-E816-BECD-AAB5-982FFF9838F8}"/>
              </a:ext>
            </a:extLst>
          </p:cNvPr>
          <p:cNvSpPr txBox="1"/>
          <p:nvPr/>
        </p:nvSpPr>
        <p:spPr>
          <a:xfrm>
            <a:off x="1977183" y="3381552"/>
            <a:ext cx="6899536" cy="830997"/>
          </a:xfrm>
          <a:prstGeom prst="rect">
            <a:avLst/>
          </a:prstGeom>
          <a:noFill/>
        </p:spPr>
        <p:txBody>
          <a:bodyPr wrap="square" rtlCol="0">
            <a:spAutoFit/>
          </a:bodyPr>
          <a:lstStyle/>
          <a:p>
            <a:r>
              <a:rPr lang="da-DK" sz="1600" b="1" dirty="0">
                <a:effectLst/>
                <a:latin typeface="Aptos" panose="020B0004020202020204" pitchFamily="34" charset="0"/>
                <a:ea typeface="Inter" panose="02000503000000020004" pitchFamily="2" charset="0"/>
                <a:cs typeface="Arial" panose="020B0604020202020204" pitchFamily="34" charset="0"/>
              </a:rPr>
              <a:t>Lorem</a:t>
            </a:r>
            <a:r>
              <a:rPr lang="da-DK" sz="1600" dirty="0">
                <a:effectLst/>
                <a:latin typeface="Aptos" panose="020B0004020202020204" pitchFamily="34" charset="0"/>
                <a:ea typeface="Inter" panose="02000503000000020004" pitchFamily="2" charset="0"/>
                <a:cs typeface="Arial" panose="020B0604020202020204" pitchFamily="34" charset="0"/>
              </a:rPr>
              <a:t> ipsum dolor sit amet, consectetur adipiscing elit. Nulla nibh sapien, mattis eu ultrices vel, tempus quis ligula. Aliquam sit amet. Lorem ipsum dolor sit amet, consectetur adipiscing elit. </a:t>
            </a:r>
            <a:endParaRPr lang="da-DK" sz="1600" dirty="0">
              <a:latin typeface="Aptos" panose="020B0004020202020204" pitchFamily="34" charset="0"/>
              <a:ea typeface="Inter" panose="02000503000000020004" pitchFamily="2" charset="0"/>
              <a:cs typeface="Arial" panose="020B0604020202020204" pitchFamily="34" charset="0"/>
            </a:endParaRPr>
          </a:p>
        </p:txBody>
      </p:sp>
      <p:sp>
        <p:nvSpPr>
          <p:cNvPr id="8" name="Tekstfelt 7">
            <a:extLst>
              <a:ext uri="{FF2B5EF4-FFF2-40B4-BE49-F238E27FC236}">
                <a16:creationId xmlns:a16="http://schemas.microsoft.com/office/drawing/2014/main" id="{024F631E-FC14-4B31-23B5-9B4180D09AEB}"/>
              </a:ext>
            </a:extLst>
          </p:cNvPr>
          <p:cNvSpPr txBox="1"/>
          <p:nvPr/>
        </p:nvSpPr>
        <p:spPr>
          <a:xfrm>
            <a:off x="1977183" y="4941478"/>
            <a:ext cx="6899536" cy="830997"/>
          </a:xfrm>
          <a:prstGeom prst="rect">
            <a:avLst/>
          </a:prstGeom>
          <a:noFill/>
        </p:spPr>
        <p:txBody>
          <a:bodyPr wrap="square" rtlCol="0">
            <a:spAutoFit/>
          </a:bodyPr>
          <a:lstStyle/>
          <a:p>
            <a:r>
              <a:rPr lang="da-DK" sz="1600" b="1" dirty="0">
                <a:effectLst/>
                <a:latin typeface="Aptos" panose="020B0004020202020204" pitchFamily="34" charset="0"/>
                <a:ea typeface="Inter" panose="02000503000000020004" pitchFamily="2" charset="0"/>
                <a:cs typeface="Arial" panose="020B0604020202020204" pitchFamily="34" charset="0"/>
              </a:rPr>
              <a:t>Lorem</a:t>
            </a:r>
            <a:r>
              <a:rPr lang="da-DK" sz="1600" dirty="0">
                <a:effectLst/>
                <a:latin typeface="Aptos" panose="020B0004020202020204" pitchFamily="34" charset="0"/>
                <a:ea typeface="Inter" panose="02000503000000020004" pitchFamily="2" charset="0"/>
                <a:cs typeface="Arial" panose="020B0604020202020204" pitchFamily="34" charset="0"/>
              </a:rPr>
              <a:t> ipsum dolor sit amet, consectetur adipiscing elit. Nulla nibh sapien, mattis eu ultrices vel, tempus quis ligula. Aliquam sit amet. Lorem ipsum dolor sit amet, consectetur adipiscing elit. </a:t>
            </a:r>
            <a:endParaRPr lang="da-DK" sz="1600" dirty="0">
              <a:latin typeface="Aptos" panose="020B0004020202020204" pitchFamily="34" charset="0"/>
              <a:ea typeface="Inter" panose="02000503000000020004" pitchFamily="2" charset="0"/>
              <a:cs typeface="Arial" panose="020B0604020202020204" pitchFamily="34" charset="0"/>
            </a:endParaRPr>
          </a:p>
        </p:txBody>
      </p:sp>
      <p:pic>
        <p:nvPicPr>
          <p:cNvPr id="5" name="Billede 4">
            <a:extLst>
              <a:ext uri="{FF2B5EF4-FFF2-40B4-BE49-F238E27FC236}">
                <a16:creationId xmlns:a16="http://schemas.microsoft.com/office/drawing/2014/main" id="{39969A6E-0C70-CE6E-1423-8A26480CFA89}"/>
              </a:ext>
            </a:extLst>
          </p:cNvPr>
          <p:cNvPicPr>
            <a:picLocks noChangeAspect="1"/>
          </p:cNvPicPr>
          <p:nvPr/>
        </p:nvPicPr>
        <p:blipFill>
          <a:blip r:embed="rId4"/>
          <a:srcRect/>
          <a:stretch/>
        </p:blipFill>
        <p:spPr>
          <a:xfrm>
            <a:off x="10322656" y="342791"/>
            <a:ext cx="1393270" cy="512232"/>
          </a:xfrm>
          <a:prstGeom prst="rect">
            <a:avLst/>
          </a:prstGeom>
        </p:spPr>
      </p:pic>
    </p:spTree>
    <p:extLst>
      <p:ext uri="{BB962C8B-B14F-4D97-AF65-F5344CB8AC3E}">
        <p14:creationId xmlns:p14="http://schemas.microsoft.com/office/powerpoint/2010/main" val="369827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
          <a:extLst>
            <a:ext uri="{FF2B5EF4-FFF2-40B4-BE49-F238E27FC236}">
              <a16:creationId xmlns:a16="http://schemas.microsoft.com/office/drawing/2014/main" id="{8364414E-3F34-357A-7BFC-9AB6C49CD6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E927D1C-5BCC-930A-854C-BA99D294DCF0}"/>
              </a:ext>
            </a:extLst>
          </p:cNvPr>
          <p:cNvSpPr>
            <a:spLocks noGrp="1"/>
          </p:cNvSpPr>
          <p:nvPr>
            <p:ph type="title"/>
          </p:nvPr>
        </p:nvSpPr>
        <p:spPr/>
        <p:txBody>
          <a:bodyPr>
            <a:normAutofit/>
          </a:bodyPr>
          <a:lstStyle/>
          <a:p>
            <a:r>
              <a:rPr lang="da-DK" sz="4400" b="1" dirty="0">
                <a:solidFill>
                  <a:srgbClr val="A56737"/>
                </a:solidFill>
                <a:ea typeface="Inter" panose="02000503000000020004" pitchFamily="2" charset="0"/>
              </a:rPr>
              <a:t>OVERSKRIFT</a:t>
            </a:r>
            <a:endParaRPr lang="da-DK" sz="4000" dirty="0">
              <a:solidFill>
                <a:srgbClr val="A56737"/>
              </a:solidFill>
              <a:ea typeface="Inter Medium" panose="02000503000000020004" pitchFamily="2" charset="0"/>
            </a:endParaRPr>
          </a:p>
        </p:txBody>
      </p:sp>
      <p:sp>
        <p:nvSpPr>
          <p:cNvPr id="21" name="Rektangel 20">
            <a:extLst>
              <a:ext uri="{FF2B5EF4-FFF2-40B4-BE49-F238E27FC236}">
                <a16:creationId xmlns:a16="http://schemas.microsoft.com/office/drawing/2014/main" id="{38A58227-403F-48EE-DE61-DAFD189B8FE8}"/>
              </a:ext>
            </a:extLst>
          </p:cNvPr>
          <p:cNvSpPr/>
          <p:nvPr/>
        </p:nvSpPr>
        <p:spPr>
          <a:xfrm>
            <a:off x="5013512" y="1352774"/>
            <a:ext cx="6419491" cy="1325564"/>
          </a:xfrm>
          <a:prstGeom prst="rect">
            <a:avLst/>
          </a:prstGeom>
          <a:solidFill>
            <a:srgbClr val="75331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Tekstfelt 22">
            <a:extLst>
              <a:ext uri="{FF2B5EF4-FFF2-40B4-BE49-F238E27FC236}">
                <a16:creationId xmlns:a16="http://schemas.microsoft.com/office/drawing/2014/main" id="{D6FCC19E-42BE-D66B-E10F-3429FD01CAB9}"/>
              </a:ext>
            </a:extLst>
          </p:cNvPr>
          <p:cNvSpPr txBox="1"/>
          <p:nvPr/>
        </p:nvSpPr>
        <p:spPr>
          <a:xfrm>
            <a:off x="6736978" y="1629498"/>
            <a:ext cx="4616822" cy="830997"/>
          </a:xfrm>
          <a:prstGeom prst="rect">
            <a:avLst/>
          </a:prstGeom>
          <a:noFill/>
        </p:spPr>
        <p:txBody>
          <a:bodyPr wrap="square">
            <a:spAutoFit/>
          </a:bodyPr>
          <a:lstStyle/>
          <a:p>
            <a:r>
              <a:rPr lang="da-DK" sz="1600" dirty="0">
                <a:solidFill>
                  <a:schemeClr val="bg1"/>
                </a:solidFill>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 Aliquam sit amet.</a:t>
            </a:r>
            <a:endParaRPr lang="da-DK" sz="1600" dirty="0">
              <a:solidFill>
                <a:schemeClr val="bg1"/>
              </a:solidFill>
              <a:latin typeface="Aptos" panose="020B0004020202020204" pitchFamily="34" charset="0"/>
              <a:ea typeface="Inter" panose="02000503000000020004" pitchFamily="2" charset="0"/>
              <a:cs typeface="Arial" panose="020B0604020202020204" pitchFamily="34" charset="0"/>
            </a:endParaRPr>
          </a:p>
        </p:txBody>
      </p:sp>
      <p:sp>
        <p:nvSpPr>
          <p:cNvPr id="9" name="Rektangel 8">
            <a:extLst>
              <a:ext uri="{FF2B5EF4-FFF2-40B4-BE49-F238E27FC236}">
                <a16:creationId xmlns:a16="http://schemas.microsoft.com/office/drawing/2014/main" id="{635B4FE7-7853-8448-E84A-7B43520BBBAF}"/>
              </a:ext>
            </a:extLst>
          </p:cNvPr>
          <p:cNvSpPr/>
          <p:nvPr/>
        </p:nvSpPr>
        <p:spPr>
          <a:xfrm>
            <a:off x="5013512" y="2678337"/>
            <a:ext cx="6419491" cy="1325564"/>
          </a:xfrm>
          <a:prstGeom prst="rect">
            <a:avLst/>
          </a:prstGeom>
          <a:solidFill>
            <a:srgbClr val="A5673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Rektangel 9">
            <a:extLst>
              <a:ext uri="{FF2B5EF4-FFF2-40B4-BE49-F238E27FC236}">
                <a16:creationId xmlns:a16="http://schemas.microsoft.com/office/drawing/2014/main" id="{B7AB1989-51CD-6500-A76E-77F28321CAFA}"/>
              </a:ext>
            </a:extLst>
          </p:cNvPr>
          <p:cNvSpPr/>
          <p:nvPr/>
        </p:nvSpPr>
        <p:spPr>
          <a:xfrm>
            <a:off x="5013512" y="4003901"/>
            <a:ext cx="6419491" cy="1325564"/>
          </a:xfrm>
          <a:prstGeom prst="rect">
            <a:avLst/>
          </a:prstGeom>
          <a:solidFill>
            <a:srgbClr val="AAA09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Rektangel 10">
            <a:extLst>
              <a:ext uri="{FF2B5EF4-FFF2-40B4-BE49-F238E27FC236}">
                <a16:creationId xmlns:a16="http://schemas.microsoft.com/office/drawing/2014/main" id="{2ED77CF0-14BE-DB12-3165-13B7239D2CEB}"/>
              </a:ext>
            </a:extLst>
          </p:cNvPr>
          <p:cNvSpPr/>
          <p:nvPr/>
        </p:nvSpPr>
        <p:spPr>
          <a:xfrm>
            <a:off x="5013512" y="5329464"/>
            <a:ext cx="6419491" cy="1325564"/>
          </a:xfrm>
          <a:prstGeom prst="rect">
            <a:avLst/>
          </a:prstGeom>
          <a:solidFill>
            <a:srgbClr val="DFD3C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13" name="Lige forbindelse 12">
            <a:extLst>
              <a:ext uri="{FF2B5EF4-FFF2-40B4-BE49-F238E27FC236}">
                <a16:creationId xmlns:a16="http://schemas.microsoft.com/office/drawing/2014/main" id="{495AE171-D921-1D87-2C4E-5EE0D99C8690}"/>
              </a:ext>
            </a:extLst>
          </p:cNvPr>
          <p:cNvCxnSpPr/>
          <p:nvPr/>
        </p:nvCxnSpPr>
        <p:spPr>
          <a:xfrm>
            <a:off x="6377317" y="1658335"/>
            <a:ext cx="0" cy="7074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DCBDBA47-212A-1CC2-9F55-D225B0ADFC84}"/>
              </a:ext>
            </a:extLst>
          </p:cNvPr>
          <p:cNvCxnSpPr/>
          <p:nvPr/>
        </p:nvCxnSpPr>
        <p:spPr>
          <a:xfrm>
            <a:off x="6377317" y="2987391"/>
            <a:ext cx="0" cy="7074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Lige forbindelse 14">
            <a:extLst>
              <a:ext uri="{FF2B5EF4-FFF2-40B4-BE49-F238E27FC236}">
                <a16:creationId xmlns:a16="http://schemas.microsoft.com/office/drawing/2014/main" id="{44567EF9-C082-9D98-4028-D0B296EF4C3C}"/>
              </a:ext>
            </a:extLst>
          </p:cNvPr>
          <p:cNvCxnSpPr/>
          <p:nvPr/>
        </p:nvCxnSpPr>
        <p:spPr>
          <a:xfrm>
            <a:off x="6377317" y="4312955"/>
            <a:ext cx="0" cy="7074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Lige forbindelse 15">
            <a:extLst>
              <a:ext uri="{FF2B5EF4-FFF2-40B4-BE49-F238E27FC236}">
                <a16:creationId xmlns:a16="http://schemas.microsoft.com/office/drawing/2014/main" id="{DFF22659-EB3D-825D-1045-0CA835077839}"/>
              </a:ext>
            </a:extLst>
          </p:cNvPr>
          <p:cNvCxnSpPr/>
          <p:nvPr/>
        </p:nvCxnSpPr>
        <p:spPr>
          <a:xfrm>
            <a:off x="6377317" y="5686314"/>
            <a:ext cx="0" cy="7074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Grafik 21" descr="Mønter kontur">
            <a:extLst>
              <a:ext uri="{FF2B5EF4-FFF2-40B4-BE49-F238E27FC236}">
                <a16:creationId xmlns:a16="http://schemas.microsoft.com/office/drawing/2014/main" id="{C8EE8E35-6235-204F-F5B1-5BB19B1131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8215" y="1609410"/>
            <a:ext cx="914400" cy="914400"/>
          </a:xfrm>
          <a:prstGeom prst="rect">
            <a:avLst/>
          </a:prstGeom>
        </p:spPr>
      </p:pic>
      <p:pic>
        <p:nvPicPr>
          <p:cNvPr id="27" name="Grafik 26" descr="Skolebygning med massiv udfyldning">
            <a:extLst>
              <a:ext uri="{FF2B5EF4-FFF2-40B4-BE49-F238E27FC236}">
                <a16:creationId xmlns:a16="http://schemas.microsoft.com/office/drawing/2014/main" id="{402484B0-6067-765B-5838-296C8ED8E7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38215" y="2934973"/>
            <a:ext cx="914400" cy="914400"/>
          </a:xfrm>
          <a:prstGeom prst="rect">
            <a:avLst/>
          </a:prstGeom>
        </p:spPr>
      </p:pic>
      <p:pic>
        <p:nvPicPr>
          <p:cNvPr id="38" name="Grafik 37" descr="Gruppe med massiv udfyldning">
            <a:extLst>
              <a:ext uri="{FF2B5EF4-FFF2-40B4-BE49-F238E27FC236}">
                <a16:creationId xmlns:a16="http://schemas.microsoft.com/office/drawing/2014/main" id="{B80F13A6-7738-3E91-02A2-9233F2DBD9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42697" y="4209482"/>
            <a:ext cx="914400" cy="914400"/>
          </a:xfrm>
          <a:prstGeom prst="rect">
            <a:avLst/>
          </a:prstGeom>
        </p:spPr>
      </p:pic>
      <p:pic>
        <p:nvPicPr>
          <p:cNvPr id="40" name="Grafik 39" descr="Badge Spørgsmålstegn med massiv udfyldning">
            <a:extLst>
              <a:ext uri="{FF2B5EF4-FFF2-40B4-BE49-F238E27FC236}">
                <a16:creationId xmlns:a16="http://schemas.microsoft.com/office/drawing/2014/main" id="{CEDDADFB-CFEA-324A-AED6-79A89AF645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45524" y="5535046"/>
            <a:ext cx="914400" cy="914400"/>
          </a:xfrm>
          <a:prstGeom prst="rect">
            <a:avLst/>
          </a:prstGeom>
        </p:spPr>
      </p:pic>
      <p:sp>
        <p:nvSpPr>
          <p:cNvPr id="44" name="Tekstfelt 43">
            <a:extLst>
              <a:ext uri="{FF2B5EF4-FFF2-40B4-BE49-F238E27FC236}">
                <a16:creationId xmlns:a16="http://schemas.microsoft.com/office/drawing/2014/main" id="{AE195423-BB11-1C47-395C-ACB7E8A2D365}"/>
              </a:ext>
            </a:extLst>
          </p:cNvPr>
          <p:cNvSpPr txBox="1"/>
          <p:nvPr/>
        </p:nvSpPr>
        <p:spPr>
          <a:xfrm>
            <a:off x="838199" y="2849739"/>
            <a:ext cx="3595431" cy="2585323"/>
          </a:xfrm>
          <a:prstGeom prst="rect">
            <a:avLst/>
          </a:prstGeom>
          <a:noFill/>
        </p:spPr>
        <p:txBody>
          <a:bodyPr wrap="square">
            <a:spAutoFit/>
          </a:bodyPr>
          <a:lstStyle/>
          <a:p>
            <a:pPr algn="just"/>
            <a:r>
              <a:rPr lang="da-DK" b="1" dirty="0">
                <a:solidFill>
                  <a:srgbClr val="673570"/>
                </a:solidFill>
                <a:effectLst/>
                <a:latin typeface="Aptos" panose="020B0004020202020204" pitchFamily="34" charset="0"/>
                <a:ea typeface="Inter" panose="02000503000000020004" pitchFamily="2" charset="0"/>
                <a:cs typeface="Arial" panose="020B0604020202020204" pitchFamily="34" charset="0"/>
              </a:rPr>
              <a:t>Lorem ipsum dolor sit amet</a:t>
            </a:r>
            <a:r>
              <a:rPr lang="da-DK" dirty="0">
                <a:effectLst/>
                <a:latin typeface="Aptos" panose="020B0004020202020204" pitchFamily="34" charset="0"/>
                <a:ea typeface="Inter" panose="02000503000000020004" pitchFamily="2" charset="0"/>
                <a:cs typeface="Arial" panose="020B0604020202020204" pitchFamily="34" charset="0"/>
              </a:rPr>
              <a:t>, consectetur adipiscing elit. Nulla nibh sapien, mattis eu ultrices vel, tempus quis ligula. Aliquam sit amet. Lorem ipsum dolor sit amet, consectetur adipiscing elit. Nulla nibh sapien, mattis eu ultrices vel, tempus quis ligula. Aliquam sit amet.</a:t>
            </a:r>
            <a:endParaRPr lang="da-DK" dirty="0">
              <a:latin typeface="Aptos" panose="020B0004020202020204" pitchFamily="34" charset="0"/>
              <a:ea typeface="Inter" panose="02000503000000020004" pitchFamily="2" charset="0"/>
              <a:cs typeface="Arial" panose="020B0604020202020204" pitchFamily="34" charset="0"/>
            </a:endParaRPr>
          </a:p>
        </p:txBody>
      </p:sp>
      <p:sp>
        <p:nvSpPr>
          <p:cNvPr id="47" name="Tekstfelt 46">
            <a:extLst>
              <a:ext uri="{FF2B5EF4-FFF2-40B4-BE49-F238E27FC236}">
                <a16:creationId xmlns:a16="http://schemas.microsoft.com/office/drawing/2014/main" id="{2BC48550-14A4-4266-0D39-E5AA9BFFCA9F}"/>
              </a:ext>
            </a:extLst>
          </p:cNvPr>
          <p:cNvSpPr txBox="1"/>
          <p:nvPr/>
        </p:nvSpPr>
        <p:spPr>
          <a:xfrm>
            <a:off x="-1560786" y="1860331"/>
            <a:ext cx="184731" cy="369332"/>
          </a:xfrm>
          <a:prstGeom prst="rect">
            <a:avLst/>
          </a:prstGeom>
          <a:noFill/>
        </p:spPr>
        <p:txBody>
          <a:bodyPr wrap="none" rtlCol="0">
            <a:spAutoFit/>
          </a:bodyPr>
          <a:lstStyle/>
          <a:p>
            <a:endParaRPr lang="da-DK" dirty="0"/>
          </a:p>
        </p:txBody>
      </p:sp>
      <p:pic>
        <p:nvPicPr>
          <p:cNvPr id="3" name="Billede 2">
            <a:extLst>
              <a:ext uri="{FF2B5EF4-FFF2-40B4-BE49-F238E27FC236}">
                <a16:creationId xmlns:a16="http://schemas.microsoft.com/office/drawing/2014/main" id="{F7358B5F-094A-DC7C-609B-4F941AA76A24}"/>
              </a:ext>
            </a:extLst>
          </p:cNvPr>
          <p:cNvPicPr>
            <a:picLocks noChangeAspect="1"/>
          </p:cNvPicPr>
          <p:nvPr/>
        </p:nvPicPr>
        <p:blipFill>
          <a:blip r:embed="rId11"/>
          <a:srcRect/>
          <a:stretch/>
        </p:blipFill>
        <p:spPr>
          <a:xfrm>
            <a:off x="10322656" y="342791"/>
            <a:ext cx="1393270" cy="512232"/>
          </a:xfrm>
          <a:prstGeom prst="rect">
            <a:avLst/>
          </a:prstGeom>
        </p:spPr>
      </p:pic>
      <p:sp>
        <p:nvSpPr>
          <p:cNvPr id="4" name="Tekstfelt 3">
            <a:extLst>
              <a:ext uri="{FF2B5EF4-FFF2-40B4-BE49-F238E27FC236}">
                <a16:creationId xmlns:a16="http://schemas.microsoft.com/office/drawing/2014/main" id="{40CCDF59-AF08-C66C-2DB1-869E16CE765A}"/>
              </a:ext>
            </a:extLst>
          </p:cNvPr>
          <p:cNvSpPr txBox="1"/>
          <p:nvPr/>
        </p:nvSpPr>
        <p:spPr>
          <a:xfrm>
            <a:off x="6732497" y="2945256"/>
            <a:ext cx="4616822" cy="830997"/>
          </a:xfrm>
          <a:prstGeom prst="rect">
            <a:avLst/>
          </a:prstGeom>
          <a:noFill/>
        </p:spPr>
        <p:txBody>
          <a:bodyPr wrap="square">
            <a:spAutoFit/>
          </a:bodyPr>
          <a:lstStyle/>
          <a:p>
            <a:r>
              <a:rPr lang="da-DK" sz="1600" dirty="0">
                <a:solidFill>
                  <a:schemeClr val="bg1"/>
                </a:solidFill>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 Aliquam sit amet.</a:t>
            </a:r>
            <a:endParaRPr lang="da-DK" sz="1600" dirty="0">
              <a:solidFill>
                <a:schemeClr val="bg1"/>
              </a:solidFill>
              <a:latin typeface="Aptos" panose="020B0004020202020204" pitchFamily="34" charset="0"/>
              <a:ea typeface="Inter" panose="02000503000000020004" pitchFamily="2" charset="0"/>
              <a:cs typeface="Arial" panose="020B0604020202020204" pitchFamily="34" charset="0"/>
            </a:endParaRPr>
          </a:p>
        </p:txBody>
      </p:sp>
      <p:sp>
        <p:nvSpPr>
          <p:cNvPr id="5" name="Tekstfelt 4">
            <a:extLst>
              <a:ext uri="{FF2B5EF4-FFF2-40B4-BE49-F238E27FC236}">
                <a16:creationId xmlns:a16="http://schemas.microsoft.com/office/drawing/2014/main" id="{FB21CCA6-BA03-FEEE-4A76-1AFDFD7DD7BA}"/>
              </a:ext>
            </a:extLst>
          </p:cNvPr>
          <p:cNvSpPr txBox="1"/>
          <p:nvPr/>
        </p:nvSpPr>
        <p:spPr>
          <a:xfrm>
            <a:off x="6732497" y="4261854"/>
            <a:ext cx="4616822" cy="830997"/>
          </a:xfrm>
          <a:prstGeom prst="rect">
            <a:avLst/>
          </a:prstGeom>
          <a:noFill/>
        </p:spPr>
        <p:txBody>
          <a:bodyPr wrap="square">
            <a:spAutoFit/>
          </a:bodyPr>
          <a:lstStyle/>
          <a:p>
            <a:r>
              <a:rPr lang="da-DK" sz="1600" dirty="0">
                <a:solidFill>
                  <a:schemeClr val="bg1"/>
                </a:solidFill>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 Aliquam sit amet.</a:t>
            </a:r>
            <a:endParaRPr lang="da-DK" sz="1600" dirty="0">
              <a:solidFill>
                <a:schemeClr val="bg1"/>
              </a:solidFill>
              <a:latin typeface="Aptos" panose="020B0004020202020204" pitchFamily="34" charset="0"/>
              <a:ea typeface="Inter" panose="02000503000000020004" pitchFamily="2" charset="0"/>
              <a:cs typeface="Arial" panose="020B0604020202020204" pitchFamily="34" charset="0"/>
            </a:endParaRPr>
          </a:p>
        </p:txBody>
      </p:sp>
      <p:sp>
        <p:nvSpPr>
          <p:cNvPr id="6" name="Tekstfelt 5">
            <a:extLst>
              <a:ext uri="{FF2B5EF4-FFF2-40B4-BE49-F238E27FC236}">
                <a16:creationId xmlns:a16="http://schemas.microsoft.com/office/drawing/2014/main" id="{FEC7B07B-6BCE-3EFC-760F-98B945E18288}"/>
              </a:ext>
            </a:extLst>
          </p:cNvPr>
          <p:cNvSpPr txBox="1"/>
          <p:nvPr/>
        </p:nvSpPr>
        <p:spPr>
          <a:xfrm>
            <a:off x="6739806" y="5587418"/>
            <a:ext cx="4616822" cy="830997"/>
          </a:xfrm>
          <a:prstGeom prst="rect">
            <a:avLst/>
          </a:prstGeom>
          <a:noFill/>
        </p:spPr>
        <p:txBody>
          <a:bodyPr wrap="square">
            <a:spAutoFit/>
          </a:bodyPr>
          <a:lstStyle/>
          <a:p>
            <a:r>
              <a:rPr lang="da-DK" sz="1600" dirty="0">
                <a:solidFill>
                  <a:schemeClr val="bg1"/>
                </a:solidFill>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 Aliquam sit amet.</a:t>
            </a:r>
            <a:endParaRPr lang="da-DK" sz="1600" dirty="0">
              <a:solidFill>
                <a:schemeClr val="bg1"/>
              </a:solidFill>
              <a:latin typeface="Aptos" panose="020B0004020202020204" pitchFamily="34"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0003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1CC9E591-C1D4-33D6-0597-2580C0C8E90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rcRect t="8078" b="8078"/>
          <a:stretch/>
        </p:blipFill>
        <p:spPr>
          <a:xfrm>
            <a:off x="5803641" y="-40170"/>
            <a:ext cx="6388359" cy="3570813"/>
          </a:xfrm>
          <a:prstGeom prst="rect">
            <a:avLst/>
          </a:prstGeom>
        </p:spPr>
      </p:pic>
      <p:sp>
        <p:nvSpPr>
          <p:cNvPr id="7" name="Rektangel 6">
            <a:extLst>
              <a:ext uri="{FF2B5EF4-FFF2-40B4-BE49-F238E27FC236}">
                <a16:creationId xmlns:a16="http://schemas.microsoft.com/office/drawing/2014/main" id="{C967E636-F996-1DDF-EFB9-C9BFEDC7AE59}"/>
              </a:ext>
            </a:extLst>
          </p:cNvPr>
          <p:cNvSpPr/>
          <p:nvPr/>
        </p:nvSpPr>
        <p:spPr>
          <a:xfrm>
            <a:off x="838200" y="2149889"/>
            <a:ext cx="6251510" cy="5001208"/>
          </a:xfrm>
          <a:prstGeom prst="rect">
            <a:avLst/>
          </a:prstGeom>
          <a:solidFill>
            <a:srgbClr val="DFD3C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Titel 1">
            <a:extLst>
              <a:ext uri="{FF2B5EF4-FFF2-40B4-BE49-F238E27FC236}">
                <a16:creationId xmlns:a16="http://schemas.microsoft.com/office/drawing/2014/main" id="{7E4D0503-F6F0-5F42-873F-B8C5299F8130}"/>
              </a:ext>
            </a:extLst>
          </p:cNvPr>
          <p:cNvSpPr>
            <a:spLocks noGrp="1"/>
          </p:cNvSpPr>
          <p:nvPr>
            <p:ph type="title"/>
          </p:nvPr>
        </p:nvSpPr>
        <p:spPr>
          <a:xfrm>
            <a:off x="838200" y="451765"/>
            <a:ext cx="10515600" cy="1325563"/>
          </a:xfrm>
        </p:spPr>
        <p:txBody>
          <a:bodyPr>
            <a:normAutofit/>
          </a:bodyPr>
          <a:lstStyle/>
          <a:p>
            <a:r>
              <a:rPr lang="da-DK" sz="4400" b="1" dirty="0">
                <a:solidFill>
                  <a:srgbClr val="A56737"/>
                </a:solidFill>
                <a:ea typeface="Inter" panose="02000503000000020004" pitchFamily="2" charset="0"/>
              </a:rPr>
              <a:t>OVERSKRIFT</a:t>
            </a:r>
            <a:br>
              <a:rPr lang="da-DK" sz="4400" dirty="0">
                <a:solidFill>
                  <a:srgbClr val="A56737"/>
                </a:solidFill>
                <a:ea typeface="Inter Medium" panose="02000503000000020004" pitchFamily="2" charset="0"/>
              </a:rPr>
            </a:br>
            <a:r>
              <a:rPr lang="da-DK" sz="3200" dirty="0">
                <a:solidFill>
                  <a:srgbClr val="A56737"/>
                </a:solidFill>
                <a:ea typeface="Inter Light" panose="02000503000000020004" pitchFamily="2" charset="0"/>
              </a:rPr>
              <a:t>Tekst</a:t>
            </a:r>
            <a:endParaRPr lang="da-DK" sz="4400" dirty="0">
              <a:solidFill>
                <a:srgbClr val="A56737"/>
              </a:solidFill>
              <a:ea typeface="Inter Light" panose="02000503000000020004" pitchFamily="2" charset="0"/>
            </a:endParaRPr>
          </a:p>
        </p:txBody>
      </p:sp>
      <p:sp>
        <p:nvSpPr>
          <p:cNvPr id="6" name="Tekstfelt 5">
            <a:extLst>
              <a:ext uri="{FF2B5EF4-FFF2-40B4-BE49-F238E27FC236}">
                <a16:creationId xmlns:a16="http://schemas.microsoft.com/office/drawing/2014/main" id="{7BB1F670-34FB-9B17-EFEC-760EB135DF4F}"/>
              </a:ext>
            </a:extLst>
          </p:cNvPr>
          <p:cNvSpPr txBox="1"/>
          <p:nvPr/>
        </p:nvSpPr>
        <p:spPr>
          <a:xfrm>
            <a:off x="1612640" y="2887682"/>
            <a:ext cx="4702629" cy="3139321"/>
          </a:xfrm>
          <a:prstGeom prst="rect">
            <a:avLst/>
          </a:prstGeom>
          <a:noFill/>
        </p:spPr>
        <p:txBody>
          <a:bodyPr wrap="square" rtlCol="0">
            <a:spAutoFit/>
          </a:bodyPr>
          <a:lstStyle/>
          <a:p>
            <a:r>
              <a:rPr lang="da-DK" b="0" i="0" dirty="0">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 </a:t>
            </a:r>
          </a:p>
          <a:p>
            <a:endParaRPr lang="da-DK" dirty="0">
              <a:latin typeface="Aptos" panose="020B0004020202020204" pitchFamily="34" charset="0"/>
              <a:ea typeface="Inter" panose="02000503000000020004" pitchFamily="2" charset="0"/>
              <a:cs typeface="Arial" panose="020B0604020202020204" pitchFamily="34" charset="0"/>
            </a:endParaRPr>
          </a:p>
          <a:p>
            <a:r>
              <a:rPr lang="da-DK" b="0" i="0" dirty="0">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 </a:t>
            </a:r>
          </a:p>
          <a:p>
            <a:endParaRPr lang="da-DK" dirty="0">
              <a:latin typeface="Aptos" panose="020B0004020202020204" pitchFamily="34" charset="0"/>
              <a:ea typeface="Inter" panose="02000503000000020004" pitchFamily="2" charset="0"/>
              <a:cs typeface="Arial" panose="020B0604020202020204" pitchFamily="34" charset="0"/>
            </a:endParaRPr>
          </a:p>
          <a:p>
            <a:r>
              <a:rPr lang="da-DK" b="0" i="0" dirty="0">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 </a:t>
            </a:r>
            <a:endParaRPr lang="da-DK" dirty="0">
              <a:latin typeface="Aptos" panose="020B0004020202020204" pitchFamily="34" charset="0"/>
              <a:ea typeface="Inter" panose="02000503000000020004" pitchFamily="2" charset="0"/>
              <a:cs typeface="Arial" panose="020B0604020202020204" pitchFamily="34" charset="0"/>
            </a:endParaRPr>
          </a:p>
        </p:txBody>
      </p:sp>
      <p:sp>
        <p:nvSpPr>
          <p:cNvPr id="9" name="Tekstfelt 8">
            <a:extLst>
              <a:ext uri="{FF2B5EF4-FFF2-40B4-BE49-F238E27FC236}">
                <a16:creationId xmlns:a16="http://schemas.microsoft.com/office/drawing/2014/main" id="{9702B691-B166-C4B8-9754-B4191A903E16}"/>
              </a:ext>
            </a:extLst>
          </p:cNvPr>
          <p:cNvSpPr txBox="1"/>
          <p:nvPr/>
        </p:nvSpPr>
        <p:spPr>
          <a:xfrm>
            <a:off x="8192277" y="4193869"/>
            <a:ext cx="3161523" cy="1969770"/>
          </a:xfrm>
          <a:prstGeom prst="rect">
            <a:avLst/>
          </a:prstGeom>
          <a:noFill/>
        </p:spPr>
        <p:txBody>
          <a:bodyPr wrap="square">
            <a:spAutoFit/>
          </a:bodyPr>
          <a:lstStyle/>
          <a:p>
            <a:r>
              <a:rPr lang="da-DK" sz="3200" b="1" dirty="0">
                <a:solidFill>
                  <a:srgbClr val="A56737"/>
                </a:solidFill>
                <a:latin typeface="Aptos" panose="020B0004020202020204" pitchFamily="34" charset="0"/>
                <a:ea typeface="Inter Light" panose="02000503000000020004" pitchFamily="2" charset="0"/>
              </a:rPr>
              <a:t>Tekst</a:t>
            </a:r>
            <a:endParaRPr lang="da-DK" sz="1800" b="1" dirty="0">
              <a:solidFill>
                <a:srgbClr val="A56737"/>
              </a:solidFill>
              <a:effectLst/>
              <a:latin typeface="Aptos" panose="020B0004020202020204" pitchFamily="34" charset="0"/>
              <a:ea typeface="Inter" panose="02000503000000020004" pitchFamily="2" charset="0"/>
              <a:cs typeface="Arial" panose="020B0604020202020204" pitchFamily="34" charset="0"/>
            </a:endParaRPr>
          </a:p>
          <a:p>
            <a:r>
              <a:rPr lang="da-DK" sz="1800" b="0" i="0" dirty="0">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a:t>
            </a:r>
          </a:p>
        </p:txBody>
      </p:sp>
      <p:pic>
        <p:nvPicPr>
          <p:cNvPr id="12" name="Billede 11">
            <a:extLst>
              <a:ext uri="{FF2B5EF4-FFF2-40B4-BE49-F238E27FC236}">
                <a16:creationId xmlns:a16="http://schemas.microsoft.com/office/drawing/2014/main" id="{CBFF1E3C-2FB8-BCF3-518E-FE37226F264A}"/>
              </a:ext>
            </a:extLst>
          </p:cNvPr>
          <p:cNvPicPr>
            <a:picLocks noChangeAspect="1"/>
          </p:cNvPicPr>
          <p:nvPr/>
        </p:nvPicPr>
        <p:blipFill>
          <a:blip r:embed="rId5">
            <a:alphaModFix amt="30000"/>
          </a:blip>
          <a:srcRect/>
          <a:stretch/>
        </p:blipFill>
        <p:spPr>
          <a:xfrm>
            <a:off x="10886031" y="5451894"/>
            <a:ext cx="2005884" cy="2005884"/>
          </a:xfrm>
          <a:prstGeom prst="rect">
            <a:avLst/>
          </a:prstGeom>
        </p:spPr>
      </p:pic>
      <p:pic>
        <p:nvPicPr>
          <p:cNvPr id="2" name="Billede 1">
            <a:extLst>
              <a:ext uri="{FF2B5EF4-FFF2-40B4-BE49-F238E27FC236}">
                <a16:creationId xmlns:a16="http://schemas.microsoft.com/office/drawing/2014/main" id="{EDA09F26-C797-CBDD-6E23-A09A8D83750E}"/>
              </a:ext>
            </a:extLst>
          </p:cNvPr>
          <p:cNvPicPr>
            <a:picLocks noChangeAspect="1"/>
          </p:cNvPicPr>
          <p:nvPr/>
        </p:nvPicPr>
        <p:blipFill>
          <a:blip r:embed="rId6"/>
          <a:srcRect/>
          <a:stretch/>
        </p:blipFill>
        <p:spPr>
          <a:xfrm>
            <a:off x="10322656" y="342791"/>
            <a:ext cx="1393270" cy="512232"/>
          </a:xfrm>
          <a:prstGeom prst="rect">
            <a:avLst/>
          </a:prstGeom>
        </p:spPr>
      </p:pic>
    </p:spTree>
    <p:extLst>
      <p:ext uri="{BB962C8B-B14F-4D97-AF65-F5344CB8AC3E}">
        <p14:creationId xmlns:p14="http://schemas.microsoft.com/office/powerpoint/2010/main" val="1426891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56737"/>
        </a:solidFill>
        <a:effectLst/>
      </p:bgPr>
    </p:bg>
    <p:spTree>
      <p:nvGrpSpPr>
        <p:cNvPr id="1" name=""/>
        <p:cNvGrpSpPr/>
        <p:nvPr/>
      </p:nvGrpSpPr>
      <p:grpSpPr>
        <a:xfrm>
          <a:off x="0" y="0"/>
          <a:ext cx="0" cy="0"/>
          <a:chOff x="0" y="0"/>
          <a:chExt cx="0" cy="0"/>
        </a:xfrm>
      </p:grpSpPr>
      <p:pic>
        <p:nvPicPr>
          <p:cNvPr id="6" name="Pladsholder til indhold 5">
            <a:extLst>
              <a:ext uri="{FF2B5EF4-FFF2-40B4-BE49-F238E27FC236}">
                <a16:creationId xmlns:a16="http://schemas.microsoft.com/office/drawing/2014/main" id="{9E1DDCB1-3982-5174-3185-3A585A151709}"/>
              </a:ext>
            </a:extLst>
          </p:cNvPr>
          <p:cNvPicPr>
            <a:picLocks noGrp="1" noChangeAspect="1"/>
          </p:cNvPicPr>
          <p:nvPr>
            <p:ph idx="1"/>
          </p:nvPr>
        </p:nvPicPr>
        <p:blipFill>
          <a:blip r:embed="rId2">
            <a:alphaModFix amt="30000"/>
          </a:blip>
          <a:srcRect t="7812" b="7812"/>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8" name="Billede 7">
            <a:extLst>
              <a:ext uri="{FF2B5EF4-FFF2-40B4-BE49-F238E27FC236}">
                <a16:creationId xmlns:a16="http://schemas.microsoft.com/office/drawing/2014/main" id="{CC36C99E-9C5A-375C-115A-8DC80C4D812A}"/>
              </a:ext>
            </a:extLst>
          </p:cNvPr>
          <p:cNvPicPr>
            <a:picLocks noChangeAspect="1"/>
          </p:cNvPicPr>
          <p:nvPr/>
        </p:nvPicPr>
        <p:blipFill>
          <a:blip r:embed="rId3"/>
          <a:srcRect/>
          <a:stretch/>
        </p:blipFill>
        <p:spPr>
          <a:xfrm>
            <a:off x="9826035" y="342790"/>
            <a:ext cx="1890035" cy="694701"/>
          </a:xfrm>
          <a:prstGeom prst="rect">
            <a:avLst/>
          </a:prstGeom>
        </p:spPr>
      </p:pic>
      <p:sp>
        <p:nvSpPr>
          <p:cNvPr id="10" name="Tekstfelt 9">
            <a:extLst>
              <a:ext uri="{FF2B5EF4-FFF2-40B4-BE49-F238E27FC236}">
                <a16:creationId xmlns:a16="http://schemas.microsoft.com/office/drawing/2014/main" id="{6EBC885A-5789-2C21-2E2A-36DE84B0193F}"/>
              </a:ext>
            </a:extLst>
          </p:cNvPr>
          <p:cNvSpPr txBox="1"/>
          <p:nvPr/>
        </p:nvSpPr>
        <p:spPr>
          <a:xfrm>
            <a:off x="2417707" y="2765998"/>
            <a:ext cx="7356585" cy="1446550"/>
          </a:xfrm>
          <a:prstGeom prst="rect">
            <a:avLst/>
          </a:prstGeom>
          <a:noFill/>
        </p:spPr>
        <p:txBody>
          <a:bodyPr wrap="square">
            <a:spAutoFit/>
          </a:bodyPr>
          <a:lstStyle/>
          <a:p>
            <a:pPr algn="ctr"/>
            <a:r>
              <a:rPr lang="da-DK" sz="8800" b="1" dirty="0">
                <a:solidFill>
                  <a:schemeClr val="bg1"/>
                </a:solidFill>
                <a:latin typeface="Aptos" panose="020B0004020202020204" pitchFamily="34" charset="0"/>
                <a:ea typeface="Inter" panose="02000503000000020004" pitchFamily="2" charset="0"/>
              </a:rPr>
              <a:t>Tak for i dag…</a:t>
            </a:r>
          </a:p>
        </p:txBody>
      </p:sp>
    </p:spTree>
    <p:extLst>
      <p:ext uri="{BB962C8B-B14F-4D97-AF65-F5344CB8AC3E}">
        <p14:creationId xmlns:p14="http://schemas.microsoft.com/office/powerpoint/2010/main" val="1324198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
          <a:extLst>
            <a:ext uri="{FF2B5EF4-FFF2-40B4-BE49-F238E27FC236}">
              <a16:creationId xmlns:a16="http://schemas.microsoft.com/office/drawing/2014/main" id="{34A9C2B5-49E5-4D99-A4DB-9A013893BF4A}"/>
            </a:ext>
          </a:extLst>
        </p:cNvPr>
        <p:cNvGrpSpPr/>
        <p:nvPr/>
      </p:nvGrpSpPr>
      <p:grpSpPr>
        <a:xfrm>
          <a:off x="0" y="0"/>
          <a:ext cx="0" cy="0"/>
          <a:chOff x="0" y="0"/>
          <a:chExt cx="0" cy="0"/>
        </a:xfrm>
      </p:grpSpPr>
      <p:pic>
        <p:nvPicPr>
          <p:cNvPr id="11" name="Billede 10">
            <a:extLst>
              <a:ext uri="{FF2B5EF4-FFF2-40B4-BE49-F238E27FC236}">
                <a16:creationId xmlns:a16="http://schemas.microsoft.com/office/drawing/2014/main" id="{9EC76C54-1AAB-EFB5-5A39-1151B2C45DC5}"/>
              </a:ext>
            </a:extLst>
          </p:cNvPr>
          <p:cNvPicPr>
            <a:picLocks noChangeAspect="1"/>
          </p:cNvPicPr>
          <p:nvPr/>
        </p:nvPicPr>
        <p:blipFill>
          <a:blip r:embed="rId3">
            <a:alphaModFix amt="30000"/>
          </a:blip>
          <a:srcRect/>
          <a:stretch/>
        </p:blipFill>
        <p:spPr>
          <a:xfrm>
            <a:off x="-1156193" y="2272807"/>
            <a:ext cx="2312386" cy="2312386"/>
          </a:xfrm>
          <a:prstGeom prst="rect">
            <a:avLst/>
          </a:prstGeom>
        </p:spPr>
      </p:pic>
      <p:pic>
        <p:nvPicPr>
          <p:cNvPr id="14" name="Billede 13">
            <a:extLst>
              <a:ext uri="{FF2B5EF4-FFF2-40B4-BE49-F238E27FC236}">
                <a16:creationId xmlns:a16="http://schemas.microsoft.com/office/drawing/2014/main" id="{AC50FBE3-265F-CC10-327C-0D3AB897E3FE}"/>
              </a:ext>
            </a:extLst>
          </p:cNvPr>
          <p:cNvPicPr>
            <a:picLocks noChangeAspect="1"/>
          </p:cNvPicPr>
          <p:nvPr/>
        </p:nvPicPr>
        <p:blipFill>
          <a:blip r:embed="rId4">
            <a:alphaModFix amt="30000"/>
          </a:blip>
          <a:srcRect/>
          <a:stretch/>
        </p:blipFill>
        <p:spPr>
          <a:xfrm>
            <a:off x="7947027" y="4059188"/>
            <a:ext cx="3947452" cy="3947452"/>
          </a:xfrm>
          <a:prstGeom prst="rect">
            <a:avLst/>
          </a:prstGeom>
        </p:spPr>
      </p:pic>
      <p:pic>
        <p:nvPicPr>
          <p:cNvPr id="21" name="Billede 20">
            <a:extLst>
              <a:ext uri="{FF2B5EF4-FFF2-40B4-BE49-F238E27FC236}">
                <a16:creationId xmlns:a16="http://schemas.microsoft.com/office/drawing/2014/main" id="{F67C2141-40BF-EC9A-DF64-9403B414A563}"/>
              </a:ext>
            </a:extLst>
          </p:cNvPr>
          <p:cNvPicPr>
            <a:picLocks noChangeAspect="1"/>
          </p:cNvPicPr>
          <p:nvPr/>
        </p:nvPicPr>
        <p:blipFill>
          <a:blip r:embed="rId5">
            <a:alphaModFix amt="30000"/>
          </a:blip>
          <a:srcRect/>
          <a:stretch/>
        </p:blipFill>
        <p:spPr>
          <a:xfrm>
            <a:off x="6653048" y="-1148642"/>
            <a:ext cx="3267705" cy="3267705"/>
          </a:xfrm>
          <a:prstGeom prst="rect">
            <a:avLst/>
          </a:prstGeom>
        </p:spPr>
      </p:pic>
      <p:sp>
        <p:nvSpPr>
          <p:cNvPr id="9" name="Tekstfelt 8">
            <a:extLst>
              <a:ext uri="{FF2B5EF4-FFF2-40B4-BE49-F238E27FC236}">
                <a16:creationId xmlns:a16="http://schemas.microsoft.com/office/drawing/2014/main" id="{075C5857-52BF-FBA8-C08D-918349B792EE}"/>
              </a:ext>
            </a:extLst>
          </p:cNvPr>
          <p:cNvSpPr txBox="1"/>
          <p:nvPr/>
        </p:nvSpPr>
        <p:spPr>
          <a:xfrm>
            <a:off x="2424605" y="2767280"/>
            <a:ext cx="7342790" cy="1323439"/>
          </a:xfrm>
          <a:prstGeom prst="rect">
            <a:avLst/>
          </a:prstGeom>
          <a:noFill/>
        </p:spPr>
        <p:txBody>
          <a:bodyPr wrap="square">
            <a:spAutoFit/>
          </a:bodyPr>
          <a:lstStyle/>
          <a:p>
            <a:pPr algn="ctr"/>
            <a:r>
              <a:rPr lang="da-DK" sz="8000" b="1" dirty="0">
                <a:solidFill>
                  <a:srgbClr val="A56737"/>
                </a:solidFill>
                <a:latin typeface="Aptos" panose="020B0004020202020204" pitchFamily="34" charset="0"/>
                <a:ea typeface="Inter" panose="02000503000000020004" pitchFamily="2" charset="0"/>
              </a:rPr>
              <a:t>Tak for i dag…</a:t>
            </a:r>
          </a:p>
        </p:txBody>
      </p:sp>
      <p:pic>
        <p:nvPicPr>
          <p:cNvPr id="3" name="Billede 2">
            <a:extLst>
              <a:ext uri="{FF2B5EF4-FFF2-40B4-BE49-F238E27FC236}">
                <a16:creationId xmlns:a16="http://schemas.microsoft.com/office/drawing/2014/main" id="{BD62D1CB-850E-A50B-AE19-C9F53E7920E0}"/>
              </a:ext>
            </a:extLst>
          </p:cNvPr>
          <p:cNvPicPr>
            <a:picLocks noChangeAspect="1"/>
          </p:cNvPicPr>
          <p:nvPr/>
        </p:nvPicPr>
        <p:blipFill>
          <a:blip r:embed="rId6"/>
          <a:srcRect/>
          <a:stretch/>
        </p:blipFill>
        <p:spPr>
          <a:xfrm>
            <a:off x="10322656" y="342791"/>
            <a:ext cx="1393270" cy="512232"/>
          </a:xfrm>
          <a:prstGeom prst="rect">
            <a:avLst/>
          </a:prstGeom>
        </p:spPr>
      </p:pic>
    </p:spTree>
    <p:extLst>
      <p:ext uri="{BB962C8B-B14F-4D97-AF65-F5344CB8AC3E}">
        <p14:creationId xmlns:p14="http://schemas.microsoft.com/office/powerpoint/2010/main" val="70884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8A7FF651-6A49-22DE-B8F2-85C4A5EC325C}"/>
              </a:ext>
            </a:extLst>
          </p:cNvPr>
          <p:cNvPicPr>
            <a:picLocks noChangeAspect="1"/>
          </p:cNvPicPr>
          <p:nvPr/>
        </p:nvPicPr>
        <p:blipFill>
          <a:blip r:embed="rId3">
            <a:alphaModFix amt="30000"/>
          </a:blip>
          <a:srcRect/>
          <a:stretch/>
        </p:blipFill>
        <p:spPr>
          <a:xfrm>
            <a:off x="-3523352" y="80720"/>
            <a:ext cx="6858000" cy="6858000"/>
          </a:xfrm>
          <a:prstGeom prst="rect">
            <a:avLst/>
          </a:prstGeom>
        </p:spPr>
      </p:pic>
      <p:pic>
        <p:nvPicPr>
          <p:cNvPr id="6" name="Billede 5">
            <a:extLst>
              <a:ext uri="{FF2B5EF4-FFF2-40B4-BE49-F238E27FC236}">
                <a16:creationId xmlns:a16="http://schemas.microsoft.com/office/drawing/2014/main" id="{B10E98F9-D9D9-1B5B-390B-E6311E706012}"/>
              </a:ext>
            </a:extLst>
          </p:cNvPr>
          <p:cNvPicPr>
            <a:picLocks noChangeAspect="1"/>
          </p:cNvPicPr>
          <p:nvPr/>
        </p:nvPicPr>
        <p:blipFill>
          <a:blip r:embed="rId4"/>
          <a:srcRect l="28519" r="28519"/>
          <a:stretch/>
        </p:blipFill>
        <p:spPr>
          <a:xfrm>
            <a:off x="7772400" y="0"/>
            <a:ext cx="4419600" cy="6858000"/>
          </a:xfrm>
          <a:prstGeom prst="rect">
            <a:avLst/>
          </a:prstGeom>
        </p:spPr>
      </p:pic>
      <p:sp>
        <p:nvSpPr>
          <p:cNvPr id="7" name="Rektangel 6">
            <a:extLst>
              <a:ext uri="{FF2B5EF4-FFF2-40B4-BE49-F238E27FC236}">
                <a16:creationId xmlns:a16="http://schemas.microsoft.com/office/drawing/2014/main" id="{8C62C6B6-7FED-7845-65B4-8CC500BEF2FD}"/>
              </a:ext>
            </a:extLst>
          </p:cNvPr>
          <p:cNvSpPr/>
          <p:nvPr/>
        </p:nvSpPr>
        <p:spPr>
          <a:xfrm>
            <a:off x="0" y="0"/>
            <a:ext cx="7772400" cy="6858000"/>
          </a:xfrm>
          <a:prstGeom prst="rect">
            <a:avLst/>
          </a:prstGeom>
          <a:solidFill>
            <a:srgbClr val="A56737">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solidFill>
                <a:srgbClr val="A56737"/>
              </a:solidFill>
            </a:endParaRPr>
          </a:p>
        </p:txBody>
      </p:sp>
      <p:pic>
        <p:nvPicPr>
          <p:cNvPr id="8" name="Billede 7">
            <a:extLst>
              <a:ext uri="{FF2B5EF4-FFF2-40B4-BE49-F238E27FC236}">
                <a16:creationId xmlns:a16="http://schemas.microsoft.com/office/drawing/2014/main" id="{E7996458-08EE-BA22-7459-D4450A0DE537}"/>
              </a:ext>
            </a:extLst>
          </p:cNvPr>
          <p:cNvPicPr>
            <a:picLocks noChangeAspect="1"/>
          </p:cNvPicPr>
          <p:nvPr/>
        </p:nvPicPr>
        <p:blipFill>
          <a:blip r:embed="rId5"/>
          <a:srcRect/>
          <a:stretch/>
        </p:blipFill>
        <p:spPr>
          <a:xfrm>
            <a:off x="1847496" y="1555591"/>
            <a:ext cx="3975788" cy="1461687"/>
          </a:xfrm>
          <a:prstGeom prst="rect">
            <a:avLst/>
          </a:prstGeom>
        </p:spPr>
      </p:pic>
      <p:sp>
        <p:nvSpPr>
          <p:cNvPr id="9" name="Tekstfelt 8">
            <a:extLst>
              <a:ext uri="{FF2B5EF4-FFF2-40B4-BE49-F238E27FC236}">
                <a16:creationId xmlns:a16="http://schemas.microsoft.com/office/drawing/2014/main" id="{8FF9038D-7522-0906-6F10-164DE6C19E24}"/>
              </a:ext>
            </a:extLst>
          </p:cNvPr>
          <p:cNvSpPr txBox="1"/>
          <p:nvPr/>
        </p:nvSpPr>
        <p:spPr>
          <a:xfrm>
            <a:off x="1762326" y="3017278"/>
            <a:ext cx="4419600" cy="1046440"/>
          </a:xfrm>
          <a:prstGeom prst="rect">
            <a:avLst/>
          </a:prstGeom>
          <a:noFill/>
        </p:spPr>
        <p:txBody>
          <a:bodyPr wrap="square" rtlCol="0">
            <a:spAutoFit/>
          </a:bodyPr>
          <a:lstStyle/>
          <a:p>
            <a:r>
              <a:rPr lang="da-DK" sz="4400" dirty="0">
                <a:solidFill>
                  <a:srgbClr val="A56737"/>
                </a:solidFill>
                <a:latin typeface="Aptos" panose="020B0004020202020204" pitchFamily="34" charset="0"/>
                <a:ea typeface="Inter Medium" panose="02000503000000020004" pitchFamily="2" charset="0"/>
              </a:rPr>
              <a:t>PRÆSENTATION</a:t>
            </a:r>
          </a:p>
          <a:p>
            <a:endParaRPr lang="da-DK" dirty="0">
              <a:solidFill>
                <a:srgbClr val="673570"/>
              </a:solidFill>
              <a:latin typeface="Inter" panose="02000503000000020004" pitchFamily="2" charset="0"/>
              <a:ea typeface="Inter" panose="02000503000000020004" pitchFamily="2" charset="0"/>
            </a:endParaRPr>
          </a:p>
        </p:txBody>
      </p:sp>
      <p:sp>
        <p:nvSpPr>
          <p:cNvPr id="10" name="Tekstfelt 9">
            <a:extLst>
              <a:ext uri="{FF2B5EF4-FFF2-40B4-BE49-F238E27FC236}">
                <a16:creationId xmlns:a16="http://schemas.microsoft.com/office/drawing/2014/main" id="{AAE69E41-57B8-0B7B-763A-CF11BEE7F901}"/>
              </a:ext>
            </a:extLst>
          </p:cNvPr>
          <p:cNvSpPr txBox="1"/>
          <p:nvPr/>
        </p:nvSpPr>
        <p:spPr>
          <a:xfrm>
            <a:off x="1762326" y="3601309"/>
            <a:ext cx="5583043" cy="584775"/>
          </a:xfrm>
          <a:prstGeom prst="rect">
            <a:avLst/>
          </a:prstGeom>
          <a:noFill/>
        </p:spPr>
        <p:txBody>
          <a:bodyPr wrap="square" rtlCol="0">
            <a:spAutoFit/>
          </a:bodyPr>
          <a:lstStyle/>
          <a:p>
            <a:pPr algn="just">
              <a:spcAft>
                <a:spcPts val="1125"/>
              </a:spcAft>
            </a:pPr>
            <a:r>
              <a:rPr lang="da-DK" sz="1600" dirty="0">
                <a:solidFill>
                  <a:srgbClr val="000000"/>
                </a:solidFill>
                <a:effectLst/>
                <a:latin typeface="Aptos" panose="020B0004020202020204" pitchFamily="34" charset="0"/>
                <a:ea typeface="Inter Light" panose="02000503000000020004" pitchFamily="2" charset="0"/>
              </a:rPr>
              <a:t>Lorem ipsum dolor sit amet, consectetur adipiscing elit. Nulla nibh sapien, mattis eu ultrices vel, tempus quis ligula. </a:t>
            </a:r>
            <a:endParaRPr lang="da-DK" sz="1600" dirty="0">
              <a:latin typeface="Aptos" panose="020B0004020202020204" pitchFamily="34" charset="0"/>
              <a:ea typeface="Inter Light" panose="02000503000000020004" pitchFamily="2" charset="0"/>
            </a:endParaRPr>
          </a:p>
        </p:txBody>
      </p:sp>
    </p:spTree>
    <p:extLst>
      <p:ext uri="{BB962C8B-B14F-4D97-AF65-F5344CB8AC3E}">
        <p14:creationId xmlns:p14="http://schemas.microsoft.com/office/powerpoint/2010/main" val="373713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56737">
            <a:alpha val="30000"/>
          </a:srgbClr>
        </a:solidFill>
        <a:effectLst/>
      </p:bgPr>
    </p:bg>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A5333167-37C1-EB88-CDC8-AA8D925B4EE3}"/>
              </a:ext>
            </a:extLst>
          </p:cNvPr>
          <p:cNvPicPr>
            <a:picLocks noGrp="1" noChangeAspect="1"/>
          </p:cNvPicPr>
          <p:nvPr>
            <p:ph idx="1"/>
          </p:nvPr>
        </p:nvPicPr>
        <p:blipFill>
          <a:blip r:embed="rId3">
            <a:alphaModFix amt="65000"/>
          </a:blip>
          <a:srcRect t="33195" b="33195"/>
          <a:stretch/>
        </p:blipFill>
        <p:spPr>
          <a:xfrm>
            <a:off x="0" y="4121987"/>
            <a:ext cx="12211019" cy="2736013"/>
          </a:xfrm>
          <a:effectLst/>
        </p:spPr>
      </p:pic>
      <p:pic>
        <p:nvPicPr>
          <p:cNvPr id="7" name="Billede 6">
            <a:extLst>
              <a:ext uri="{FF2B5EF4-FFF2-40B4-BE49-F238E27FC236}">
                <a16:creationId xmlns:a16="http://schemas.microsoft.com/office/drawing/2014/main" id="{C7F39D68-3A71-C015-D9E3-775EB70506EE}"/>
              </a:ext>
            </a:extLst>
          </p:cNvPr>
          <p:cNvPicPr>
            <a:picLocks noChangeAspect="1"/>
          </p:cNvPicPr>
          <p:nvPr/>
        </p:nvPicPr>
        <p:blipFill>
          <a:blip r:embed="rId4"/>
          <a:srcRect/>
          <a:stretch/>
        </p:blipFill>
        <p:spPr>
          <a:xfrm>
            <a:off x="829351" y="915219"/>
            <a:ext cx="3619438" cy="1330676"/>
          </a:xfrm>
          <a:prstGeom prst="rect">
            <a:avLst/>
          </a:prstGeom>
        </p:spPr>
      </p:pic>
      <p:sp>
        <p:nvSpPr>
          <p:cNvPr id="8" name="Tekstfelt 7">
            <a:extLst>
              <a:ext uri="{FF2B5EF4-FFF2-40B4-BE49-F238E27FC236}">
                <a16:creationId xmlns:a16="http://schemas.microsoft.com/office/drawing/2014/main" id="{C9CD51DA-DC5B-0F09-E271-C9FCCF9F29CE}"/>
              </a:ext>
            </a:extLst>
          </p:cNvPr>
          <p:cNvSpPr txBox="1"/>
          <p:nvPr/>
        </p:nvSpPr>
        <p:spPr>
          <a:xfrm>
            <a:off x="745052" y="2321444"/>
            <a:ext cx="5046147" cy="769441"/>
          </a:xfrm>
          <a:prstGeom prst="rect">
            <a:avLst/>
          </a:prstGeom>
          <a:noFill/>
        </p:spPr>
        <p:txBody>
          <a:bodyPr wrap="square" rtlCol="0">
            <a:spAutoFit/>
          </a:bodyPr>
          <a:lstStyle/>
          <a:p>
            <a:r>
              <a:rPr lang="da-DK" sz="4400" dirty="0">
                <a:solidFill>
                  <a:srgbClr val="A56737"/>
                </a:solidFill>
                <a:latin typeface="Aptos" panose="020B0004020202020204" pitchFamily="34" charset="0"/>
                <a:ea typeface="Inter Medium" panose="02000503000000020004" pitchFamily="2" charset="0"/>
              </a:rPr>
              <a:t>PRÆSENTATION</a:t>
            </a:r>
            <a:endParaRPr lang="da-DK" sz="2400" dirty="0">
              <a:solidFill>
                <a:srgbClr val="A56737"/>
              </a:solidFill>
              <a:latin typeface="Aptos" panose="020B0004020202020204" pitchFamily="34" charset="0"/>
              <a:ea typeface="Inter" panose="02000503000000020004" pitchFamily="2" charset="0"/>
            </a:endParaRPr>
          </a:p>
        </p:txBody>
      </p:sp>
      <p:sp>
        <p:nvSpPr>
          <p:cNvPr id="9" name="Tekstfelt 8">
            <a:extLst>
              <a:ext uri="{FF2B5EF4-FFF2-40B4-BE49-F238E27FC236}">
                <a16:creationId xmlns:a16="http://schemas.microsoft.com/office/drawing/2014/main" id="{AE71612F-09B7-1445-916D-9BE9E3EDFCF0}"/>
              </a:ext>
            </a:extLst>
          </p:cNvPr>
          <p:cNvSpPr txBox="1"/>
          <p:nvPr/>
        </p:nvSpPr>
        <p:spPr>
          <a:xfrm>
            <a:off x="745052" y="2958178"/>
            <a:ext cx="4084773" cy="677108"/>
          </a:xfrm>
          <a:prstGeom prst="rect">
            <a:avLst/>
          </a:prstGeom>
          <a:noFill/>
        </p:spPr>
        <p:txBody>
          <a:bodyPr wrap="none" rtlCol="0">
            <a:spAutoFit/>
          </a:bodyPr>
          <a:lstStyle/>
          <a:p>
            <a:r>
              <a:rPr lang="da-DK" sz="2000" dirty="0">
                <a:solidFill>
                  <a:srgbClr val="A56737"/>
                </a:solidFill>
                <a:latin typeface="Aptos" panose="020B0004020202020204" pitchFamily="34" charset="0"/>
                <a:ea typeface="Inter Light" panose="02000503000000020004" pitchFamily="2" charset="0"/>
              </a:rPr>
              <a:t>Ba</a:t>
            </a:r>
            <a:r>
              <a:rPr lang="da-DK" sz="2000" dirty="0">
                <a:solidFill>
                  <a:srgbClr val="A56737"/>
                </a:solidFill>
                <a:effectLst/>
                <a:latin typeface="Aptos" panose="020B0004020202020204" pitchFamily="34" charset="0"/>
                <a:ea typeface="Inter Light" panose="02000503000000020004" pitchFamily="2" charset="0"/>
              </a:rPr>
              <a:t>met, consectetur adipiscing elit. </a:t>
            </a:r>
            <a:endParaRPr lang="da-DK" sz="2000" dirty="0">
              <a:solidFill>
                <a:srgbClr val="A56737"/>
              </a:solidFill>
              <a:latin typeface="Aptos" panose="020B0004020202020204" pitchFamily="34" charset="0"/>
              <a:ea typeface="Inter Light" panose="02000503000000020004" pitchFamily="2" charset="0"/>
            </a:endParaRPr>
          </a:p>
          <a:p>
            <a:endParaRPr lang="da-DK" dirty="0">
              <a:solidFill>
                <a:srgbClr val="673570"/>
              </a:solidFill>
            </a:endParaRPr>
          </a:p>
        </p:txBody>
      </p:sp>
      <p:pic>
        <p:nvPicPr>
          <p:cNvPr id="14" name="Billede 13">
            <a:extLst>
              <a:ext uri="{FF2B5EF4-FFF2-40B4-BE49-F238E27FC236}">
                <a16:creationId xmlns:a16="http://schemas.microsoft.com/office/drawing/2014/main" id="{99A0F7DF-9144-E70A-D914-7CED0AFEB4A5}"/>
              </a:ext>
            </a:extLst>
          </p:cNvPr>
          <p:cNvPicPr>
            <a:picLocks noChangeAspect="1"/>
          </p:cNvPicPr>
          <p:nvPr/>
        </p:nvPicPr>
        <p:blipFill>
          <a:blip r:embed="rId5">
            <a:alphaModFix amt="30000"/>
          </a:blip>
          <a:srcRect/>
          <a:stretch/>
        </p:blipFill>
        <p:spPr>
          <a:xfrm>
            <a:off x="9854368" y="-608781"/>
            <a:ext cx="3048000" cy="3048000"/>
          </a:xfrm>
          <a:prstGeom prst="rect">
            <a:avLst/>
          </a:prstGeom>
        </p:spPr>
      </p:pic>
    </p:spTree>
    <p:extLst>
      <p:ext uri="{BB962C8B-B14F-4D97-AF65-F5344CB8AC3E}">
        <p14:creationId xmlns:p14="http://schemas.microsoft.com/office/powerpoint/2010/main" val="114462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5CA6EFD1-C03B-9ABD-57B4-FAB8E132AEF9}"/>
              </a:ext>
            </a:extLst>
          </p:cNvPr>
          <p:cNvSpPr txBox="1"/>
          <p:nvPr/>
        </p:nvSpPr>
        <p:spPr>
          <a:xfrm>
            <a:off x="6372031" y="953258"/>
            <a:ext cx="572336" cy="584775"/>
          </a:xfrm>
          <a:prstGeom prst="rect">
            <a:avLst/>
          </a:prstGeom>
          <a:noFill/>
          <a:effectLst/>
        </p:spPr>
        <p:txBody>
          <a:bodyPr wrap="square" rtlCol="0">
            <a:spAutoFit/>
          </a:bodyPr>
          <a:lstStyle/>
          <a:p>
            <a:r>
              <a:rPr lang="da-DK" sz="3200" b="1" dirty="0">
                <a:latin typeface="Aptos" panose="020B0004020202020204" pitchFamily="34" charset="0"/>
                <a:ea typeface="Inter SemiBold" panose="02000503000000020004" pitchFamily="2" charset="0"/>
              </a:rPr>
              <a:t>1</a:t>
            </a:r>
            <a:r>
              <a:rPr lang="da-DK" sz="2800" b="1" dirty="0">
                <a:latin typeface="Aptos" panose="020B0004020202020204" pitchFamily="34" charset="0"/>
                <a:ea typeface="Inter SemiBold" panose="02000503000000020004" pitchFamily="2" charset="0"/>
              </a:rPr>
              <a:t>.</a:t>
            </a:r>
          </a:p>
        </p:txBody>
      </p:sp>
      <p:sp>
        <p:nvSpPr>
          <p:cNvPr id="6" name="Rektangel 5">
            <a:extLst>
              <a:ext uri="{FF2B5EF4-FFF2-40B4-BE49-F238E27FC236}">
                <a16:creationId xmlns:a16="http://schemas.microsoft.com/office/drawing/2014/main" id="{C4489E75-A178-E862-054E-2086C39AFF59}"/>
              </a:ext>
            </a:extLst>
          </p:cNvPr>
          <p:cNvSpPr/>
          <p:nvPr/>
        </p:nvSpPr>
        <p:spPr>
          <a:xfrm>
            <a:off x="0" y="0"/>
            <a:ext cx="5771407" cy="6858000"/>
          </a:xfrm>
          <a:prstGeom prst="rect">
            <a:avLst/>
          </a:prstGeom>
          <a:solidFill>
            <a:srgbClr val="DFD3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solidFill>
                <a:srgbClr val="673570"/>
              </a:solidFill>
            </a:endParaRPr>
          </a:p>
        </p:txBody>
      </p:sp>
      <p:sp>
        <p:nvSpPr>
          <p:cNvPr id="2" name="Titel 1">
            <a:extLst>
              <a:ext uri="{FF2B5EF4-FFF2-40B4-BE49-F238E27FC236}">
                <a16:creationId xmlns:a16="http://schemas.microsoft.com/office/drawing/2014/main" id="{F19CF480-D046-9C08-1AEF-5397A13ABC74}"/>
              </a:ext>
            </a:extLst>
          </p:cNvPr>
          <p:cNvSpPr>
            <a:spLocks noGrp="1"/>
          </p:cNvSpPr>
          <p:nvPr>
            <p:ph type="title"/>
          </p:nvPr>
        </p:nvSpPr>
        <p:spPr>
          <a:xfrm>
            <a:off x="1019639" y="4111420"/>
            <a:ext cx="3362356" cy="1177925"/>
          </a:xfrm>
        </p:spPr>
        <p:txBody>
          <a:bodyPr>
            <a:normAutofit/>
          </a:bodyPr>
          <a:lstStyle/>
          <a:p>
            <a:r>
              <a:rPr lang="da-DK" b="0" dirty="0">
                <a:solidFill>
                  <a:srgbClr val="A56737"/>
                </a:solidFill>
                <a:ea typeface="Inter Light" panose="02000503000000020004" pitchFamily="2" charset="0"/>
              </a:rPr>
              <a:t>DAGSORDEN</a:t>
            </a:r>
          </a:p>
        </p:txBody>
      </p:sp>
      <p:sp>
        <p:nvSpPr>
          <p:cNvPr id="14" name="Tekstfelt 13">
            <a:extLst>
              <a:ext uri="{FF2B5EF4-FFF2-40B4-BE49-F238E27FC236}">
                <a16:creationId xmlns:a16="http://schemas.microsoft.com/office/drawing/2014/main" id="{841AC174-7F02-3270-A420-E29E2349A10C}"/>
              </a:ext>
            </a:extLst>
          </p:cNvPr>
          <p:cNvSpPr txBox="1"/>
          <p:nvPr/>
        </p:nvSpPr>
        <p:spPr>
          <a:xfrm>
            <a:off x="7182932" y="953258"/>
            <a:ext cx="4346369" cy="523220"/>
          </a:xfrm>
          <a:prstGeom prst="rect">
            <a:avLst/>
          </a:prstGeom>
          <a:noFill/>
        </p:spPr>
        <p:txBody>
          <a:bodyPr wrap="square" rtlCol="0">
            <a:spAutoFit/>
          </a:bodyPr>
          <a:lstStyle/>
          <a:p>
            <a:r>
              <a:rPr lang="da-DK" sz="1400" b="1" dirty="0">
                <a:effectLst/>
                <a:latin typeface="Aptos" panose="020B0004020202020204" pitchFamily="34" charset="0"/>
                <a:ea typeface="Inter SemiBold" panose="02000503000000020004" pitchFamily="2" charset="0"/>
              </a:rPr>
              <a:t>Lorem ipsum dolor. </a:t>
            </a:r>
          </a:p>
          <a:p>
            <a:r>
              <a:rPr lang="da-DK" sz="1400" dirty="0">
                <a:latin typeface="Aptos" panose="020B0004020202020204" pitchFamily="34" charset="0"/>
                <a:ea typeface="Inter Light" panose="02000503000000020004" pitchFamily="2" charset="0"/>
              </a:rPr>
              <a:t>S</a:t>
            </a:r>
            <a:r>
              <a:rPr lang="da-DK" sz="1400" dirty="0">
                <a:effectLst/>
                <a:latin typeface="Aptos" panose="020B0004020202020204" pitchFamily="34" charset="0"/>
                <a:ea typeface="Inter Light" panose="02000503000000020004" pitchFamily="2" charset="0"/>
              </a:rPr>
              <a:t>it amet, consectetur adipiscing elit. </a:t>
            </a:r>
            <a:endParaRPr lang="da-DK" sz="1400" dirty="0">
              <a:latin typeface="Aptos" panose="020B0004020202020204" pitchFamily="34" charset="0"/>
              <a:ea typeface="Inter Light" panose="02000503000000020004" pitchFamily="2" charset="0"/>
            </a:endParaRPr>
          </a:p>
        </p:txBody>
      </p:sp>
      <p:sp>
        <p:nvSpPr>
          <p:cNvPr id="15" name="Tekstfelt 14">
            <a:extLst>
              <a:ext uri="{FF2B5EF4-FFF2-40B4-BE49-F238E27FC236}">
                <a16:creationId xmlns:a16="http://schemas.microsoft.com/office/drawing/2014/main" id="{C2E53F82-6E52-70B3-2850-F583598602E3}"/>
              </a:ext>
            </a:extLst>
          </p:cNvPr>
          <p:cNvSpPr txBox="1"/>
          <p:nvPr/>
        </p:nvSpPr>
        <p:spPr>
          <a:xfrm>
            <a:off x="7182931" y="1746925"/>
            <a:ext cx="4346369" cy="523220"/>
          </a:xfrm>
          <a:prstGeom prst="rect">
            <a:avLst/>
          </a:prstGeom>
          <a:noFill/>
        </p:spPr>
        <p:txBody>
          <a:bodyPr wrap="square" rtlCol="0">
            <a:spAutoFit/>
          </a:bodyPr>
          <a:lstStyle/>
          <a:p>
            <a:r>
              <a:rPr lang="da-DK" sz="1400" b="1" dirty="0">
                <a:effectLst/>
                <a:latin typeface="Aptos" panose="020B0004020202020204" pitchFamily="34" charset="0"/>
                <a:ea typeface="Inter SemiBold" panose="02000503000000020004" pitchFamily="2" charset="0"/>
              </a:rPr>
              <a:t>Lorem ipsum dolor. </a:t>
            </a:r>
          </a:p>
          <a:p>
            <a:r>
              <a:rPr lang="da-DK" sz="1400" dirty="0">
                <a:latin typeface="Aptos" panose="020B0004020202020204" pitchFamily="34" charset="0"/>
                <a:ea typeface="Inter Light" panose="02000503000000020004" pitchFamily="2" charset="0"/>
              </a:rPr>
              <a:t>S</a:t>
            </a:r>
            <a:r>
              <a:rPr lang="da-DK" sz="1400" dirty="0">
                <a:effectLst/>
                <a:latin typeface="Aptos" panose="020B0004020202020204" pitchFamily="34" charset="0"/>
                <a:ea typeface="Inter Light" panose="02000503000000020004" pitchFamily="2" charset="0"/>
              </a:rPr>
              <a:t>it amet, consectetur adipiscing elit. </a:t>
            </a:r>
            <a:endParaRPr lang="da-DK" sz="1400" dirty="0">
              <a:latin typeface="Aptos" panose="020B0004020202020204" pitchFamily="34" charset="0"/>
              <a:ea typeface="Inter Light" panose="02000503000000020004" pitchFamily="2" charset="0"/>
            </a:endParaRPr>
          </a:p>
        </p:txBody>
      </p:sp>
      <p:sp>
        <p:nvSpPr>
          <p:cNvPr id="16" name="Tekstfelt 15">
            <a:extLst>
              <a:ext uri="{FF2B5EF4-FFF2-40B4-BE49-F238E27FC236}">
                <a16:creationId xmlns:a16="http://schemas.microsoft.com/office/drawing/2014/main" id="{9FC38BAC-AFDB-F24B-581A-3B1011E4FF9C}"/>
              </a:ext>
            </a:extLst>
          </p:cNvPr>
          <p:cNvSpPr txBox="1"/>
          <p:nvPr/>
        </p:nvSpPr>
        <p:spPr>
          <a:xfrm>
            <a:off x="7182926" y="2546984"/>
            <a:ext cx="4346369" cy="523220"/>
          </a:xfrm>
          <a:prstGeom prst="rect">
            <a:avLst/>
          </a:prstGeom>
          <a:noFill/>
        </p:spPr>
        <p:txBody>
          <a:bodyPr wrap="square" rtlCol="0">
            <a:spAutoFit/>
          </a:bodyPr>
          <a:lstStyle/>
          <a:p>
            <a:r>
              <a:rPr lang="da-DK" sz="1400" b="1" dirty="0">
                <a:effectLst/>
                <a:latin typeface="Aptos" panose="020B0004020202020204" pitchFamily="34" charset="0"/>
                <a:ea typeface="Inter SemiBold" panose="02000503000000020004" pitchFamily="2" charset="0"/>
              </a:rPr>
              <a:t>Lorem ipsum dolor. </a:t>
            </a:r>
          </a:p>
          <a:p>
            <a:r>
              <a:rPr lang="da-DK" sz="1400" dirty="0">
                <a:latin typeface="Aptos" panose="020B0004020202020204" pitchFamily="34" charset="0"/>
                <a:ea typeface="Inter Light" panose="02000503000000020004" pitchFamily="2" charset="0"/>
              </a:rPr>
              <a:t>S</a:t>
            </a:r>
            <a:r>
              <a:rPr lang="da-DK" sz="1400" dirty="0">
                <a:effectLst/>
                <a:latin typeface="Aptos" panose="020B0004020202020204" pitchFamily="34" charset="0"/>
                <a:ea typeface="Inter Light" panose="02000503000000020004" pitchFamily="2" charset="0"/>
              </a:rPr>
              <a:t>it amet, consectetur adipiscing elit. </a:t>
            </a:r>
            <a:endParaRPr lang="da-DK" sz="1400" dirty="0">
              <a:latin typeface="Aptos" panose="020B0004020202020204" pitchFamily="34" charset="0"/>
              <a:ea typeface="Inter Light" panose="02000503000000020004" pitchFamily="2" charset="0"/>
            </a:endParaRPr>
          </a:p>
        </p:txBody>
      </p:sp>
      <p:sp>
        <p:nvSpPr>
          <p:cNvPr id="17" name="Tekstfelt 16">
            <a:extLst>
              <a:ext uri="{FF2B5EF4-FFF2-40B4-BE49-F238E27FC236}">
                <a16:creationId xmlns:a16="http://schemas.microsoft.com/office/drawing/2014/main" id="{C5C8568F-C676-A1F4-FFD6-5DDA73CAECD9}"/>
              </a:ext>
            </a:extLst>
          </p:cNvPr>
          <p:cNvSpPr txBox="1"/>
          <p:nvPr/>
        </p:nvSpPr>
        <p:spPr>
          <a:xfrm>
            <a:off x="7182926" y="3340651"/>
            <a:ext cx="4346369" cy="523220"/>
          </a:xfrm>
          <a:prstGeom prst="rect">
            <a:avLst/>
          </a:prstGeom>
          <a:noFill/>
        </p:spPr>
        <p:txBody>
          <a:bodyPr wrap="square" rtlCol="0">
            <a:spAutoFit/>
          </a:bodyPr>
          <a:lstStyle/>
          <a:p>
            <a:r>
              <a:rPr lang="da-DK" sz="1400" b="1" dirty="0">
                <a:effectLst/>
                <a:latin typeface="Aptos" panose="020B0004020202020204" pitchFamily="34" charset="0"/>
                <a:ea typeface="Inter SemiBold" panose="02000503000000020004" pitchFamily="2" charset="0"/>
              </a:rPr>
              <a:t>Lorem ipsum dolor. </a:t>
            </a:r>
          </a:p>
          <a:p>
            <a:r>
              <a:rPr lang="da-DK" sz="1400" dirty="0">
                <a:latin typeface="Aptos" panose="020B0004020202020204" pitchFamily="34" charset="0"/>
                <a:ea typeface="Inter Light" panose="02000503000000020004" pitchFamily="2" charset="0"/>
              </a:rPr>
              <a:t>S</a:t>
            </a:r>
            <a:r>
              <a:rPr lang="da-DK" sz="1400" dirty="0">
                <a:effectLst/>
                <a:latin typeface="Aptos" panose="020B0004020202020204" pitchFamily="34" charset="0"/>
                <a:ea typeface="Inter Light" panose="02000503000000020004" pitchFamily="2" charset="0"/>
              </a:rPr>
              <a:t>it amet, consectetur adipiscing elit. </a:t>
            </a:r>
            <a:endParaRPr lang="da-DK" sz="1400" dirty="0">
              <a:latin typeface="Aptos" panose="020B0004020202020204" pitchFamily="34" charset="0"/>
              <a:ea typeface="Inter Light" panose="02000503000000020004" pitchFamily="2" charset="0"/>
            </a:endParaRPr>
          </a:p>
        </p:txBody>
      </p:sp>
      <p:sp>
        <p:nvSpPr>
          <p:cNvPr id="18" name="Tekstfelt 17">
            <a:extLst>
              <a:ext uri="{FF2B5EF4-FFF2-40B4-BE49-F238E27FC236}">
                <a16:creationId xmlns:a16="http://schemas.microsoft.com/office/drawing/2014/main" id="{27529A0B-E4D8-D724-FC79-258CE109E896}"/>
              </a:ext>
            </a:extLst>
          </p:cNvPr>
          <p:cNvSpPr txBox="1"/>
          <p:nvPr/>
        </p:nvSpPr>
        <p:spPr>
          <a:xfrm>
            <a:off x="7182926" y="4132994"/>
            <a:ext cx="4346369" cy="523220"/>
          </a:xfrm>
          <a:prstGeom prst="rect">
            <a:avLst/>
          </a:prstGeom>
          <a:noFill/>
        </p:spPr>
        <p:txBody>
          <a:bodyPr wrap="square" rtlCol="0">
            <a:spAutoFit/>
          </a:bodyPr>
          <a:lstStyle/>
          <a:p>
            <a:r>
              <a:rPr lang="da-DK" sz="1400" b="1" dirty="0">
                <a:effectLst/>
                <a:latin typeface="Aptos" panose="020B0004020202020204" pitchFamily="34" charset="0"/>
                <a:ea typeface="Inter SemiBold" panose="02000503000000020004" pitchFamily="2" charset="0"/>
              </a:rPr>
              <a:t>Lorem ipsum dolor. </a:t>
            </a:r>
          </a:p>
          <a:p>
            <a:r>
              <a:rPr lang="da-DK" sz="1400" dirty="0">
                <a:latin typeface="Aptos" panose="020B0004020202020204" pitchFamily="34" charset="0"/>
                <a:ea typeface="Inter Light" panose="02000503000000020004" pitchFamily="2" charset="0"/>
              </a:rPr>
              <a:t>S</a:t>
            </a:r>
            <a:r>
              <a:rPr lang="da-DK" sz="1400" dirty="0">
                <a:effectLst/>
                <a:latin typeface="Aptos" panose="020B0004020202020204" pitchFamily="34" charset="0"/>
                <a:ea typeface="Inter Light" panose="02000503000000020004" pitchFamily="2" charset="0"/>
              </a:rPr>
              <a:t>it amet, consectetur adipiscing elit. </a:t>
            </a:r>
            <a:endParaRPr lang="da-DK" sz="1400" dirty="0">
              <a:latin typeface="Aptos" panose="020B0004020202020204" pitchFamily="34" charset="0"/>
              <a:ea typeface="Inter Light" panose="02000503000000020004" pitchFamily="2" charset="0"/>
            </a:endParaRPr>
          </a:p>
        </p:txBody>
      </p:sp>
      <p:sp>
        <p:nvSpPr>
          <p:cNvPr id="19" name="Tekstfelt 18">
            <a:extLst>
              <a:ext uri="{FF2B5EF4-FFF2-40B4-BE49-F238E27FC236}">
                <a16:creationId xmlns:a16="http://schemas.microsoft.com/office/drawing/2014/main" id="{1CD7DE5A-7F8C-89E5-FD9E-DE2161E30A89}"/>
              </a:ext>
            </a:extLst>
          </p:cNvPr>
          <p:cNvSpPr txBox="1"/>
          <p:nvPr/>
        </p:nvSpPr>
        <p:spPr>
          <a:xfrm>
            <a:off x="7182926" y="4925337"/>
            <a:ext cx="4346369" cy="523220"/>
          </a:xfrm>
          <a:prstGeom prst="rect">
            <a:avLst/>
          </a:prstGeom>
          <a:noFill/>
        </p:spPr>
        <p:txBody>
          <a:bodyPr wrap="square" rtlCol="0">
            <a:spAutoFit/>
          </a:bodyPr>
          <a:lstStyle/>
          <a:p>
            <a:r>
              <a:rPr lang="da-DK" sz="1400" b="1" dirty="0">
                <a:effectLst/>
                <a:latin typeface="Aptos" panose="020B0004020202020204" pitchFamily="34" charset="0"/>
                <a:ea typeface="Inter SemiBold" panose="02000503000000020004" pitchFamily="2" charset="0"/>
              </a:rPr>
              <a:t>Lorem ipsum dolor. </a:t>
            </a:r>
          </a:p>
          <a:p>
            <a:r>
              <a:rPr lang="da-DK" sz="1400" dirty="0">
                <a:latin typeface="Aptos" panose="020B0004020202020204" pitchFamily="34" charset="0"/>
                <a:ea typeface="Inter Light" panose="02000503000000020004" pitchFamily="2" charset="0"/>
              </a:rPr>
              <a:t>S</a:t>
            </a:r>
            <a:r>
              <a:rPr lang="da-DK" sz="1400" dirty="0">
                <a:effectLst/>
                <a:latin typeface="Aptos" panose="020B0004020202020204" pitchFamily="34" charset="0"/>
                <a:ea typeface="Inter Light" panose="02000503000000020004" pitchFamily="2" charset="0"/>
              </a:rPr>
              <a:t>it amet, consectetur adipiscing elit. </a:t>
            </a:r>
            <a:endParaRPr lang="da-DK" sz="1400" dirty="0">
              <a:latin typeface="Aptos" panose="020B0004020202020204" pitchFamily="34" charset="0"/>
              <a:ea typeface="Inter Light" panose="02000503000000020004" pitchFamily="2" charset="0"/>
            </a:endParaRPr>
          </a:p>
        </p:txBody>
      </p:sp>
      <p:sp>
        <p:nvSpPr>
          <p:cNvPr id="20" name="Tekstfelt 19">
            <a:extLst>
              <a:ext uri="{FF2B5EF4-FFF2-40B4-BE49-F238E27FC236}">
                <a16:creationId xmlns:a16="http://schemas.microsoft.com/office/drawing/2014/main" id="{7C2A4899-932A-475D-802E-C82022689F3A}"/>
              </a:ext>
            </a:extLst>
          </p:cNvPr>
          <p:cNvSpPr txBox="1"/>
          <p:nvPr/>
        </p:nvSpPr>
        <p:spPr>
          <a:xfrm>
            <a:off x="7182926" y="5717680"/>
            <a:ext cx="4346369" cy="523220"/>
          </a:xfrm>
          <a:prstGeom prst="rect">
            <a:avLst/>
          </a:prstGeom>
          <a:noFill/>
        </p:spPr>
        <p:txBody>
          <a:bodyPr wrap="square" rtlCol="0">
            <a:spAutoFit/>
          </a:bodyPr>
          <a:lstStyle/>
          <a:p>
            <a:r>
              <a:rPr lang="da-DK" sz="1400" b="1" dirty="0">
                <a:effectLst/>
                <a:latin typeface="Aptos" panose="020B0004020202020204" pitchFamily="34" charset="0"/>
                <a:ea typeface="Inter SemiBold" panose="02000503000000020004" pitchFamily="2" charset="0"/>
              </a:rPr>
              <a:t>Lorem ipsum dolor. </a:t>
            </a:r>
          </a:p>
          <a:p>
            <a:r>
              <a:rPr lang="da-DK" sz="1400" dirty="0">
                <a:latin typeface="Aptos" panose="020B0004020202020204" pitchFamily="34" charset="0"/>
                <a:ea typeface="Inter Light" panose="02000503000000020004" pitchFamily="2" charset="0"/>
              </a:rPr>
              <a:t>S</a:t>
            </a:r>
            <a:r>
              <a:rPr lang="da-DK" sz="1400" dirty="0">
                <a:effectLst/>
                <a:latin typeface="Aptos" panose="020B0004020202020204" pitchFamily="34" charset="0"/>
                <a:ea typeface="Inter Light" panose="02000503000000020004" pitchFamily="2" charset="0"/>
              </a:rPr>
              <a:t>it amet, consectetur adipiscing elit. </a:t>
            </a:r>
            <a:endParaRPr lang="da-DK" sz="1400" dirty="0">
              <a:latin typeface="Aptos" panose="020B0004020202020204" pitchFamily="34" charset="0"/>
              <a:ea typeface="Inter Light" panose="02000503000000020004" pitchFamily="2" charset="0"/>
            </a:endParaRPr>
          </a:p>
        </p:txBody>
      </p:sp>
      <p:sp>
        <p:nvSpPr>
          <p:cNvPr id="22" name="Tekstfelt 21">
            <a:extLst>
              <a:ext uri="{FF2B5EF4-FFF2-40B4-BE49-F238E27FC236}">
                <a16:creationId xmlns:a16="http://schemas.microsoft.com/office/drawing/2014/main" id="{0E967450-6D6B-BC15-91D8-5E365B1A82E3}"/>
              </a:ext>
            </a:extLst>
          </p:cNvPr>
          <p:cNvSpPr txBox="1"/>
          <p:nvPr/>
        </p:nvSpPr>
        <p:spPr>
          <a:xfrm>
            <a:off x="1019639" y="5111388"/>
            <a:ext cx="4346369" cy="584775"/>
          </a:xfrm>
          <a:prstGeom prst="rect">
            <a:avLst/>
          </a:prstGeom>
          <a:noFill/>
        </p:spPr>
        <p:txBody>
          <a:bodyPr wrap="square" rtlCol="0">
            <a:spAutoFit/>
          </a:bodyPr>
          <a:lstStyle/>
          <a:p>
            <a:r>
              <a:rPr lang="da-DK" sz="1600" dirty="0">
                <a:latin typeface="Aptos" panose="020B0004020202020204" pitchFamily="34" charset="0"/>
                <a:ea typeface="Inter Light" panose="02000503000000020004" pitchFamily="2" charset="0"/>
              </a:rPr>
              <a:t>S</a:t>
            </a:r>
            <a:r>
              <a:rPr lang="da-DK" sz="1600" dirty="0">
                <a:effectLst/>
                <a:latin typeface="Aptos" panose="020B0004020202020204" pitchFamily="34" charset="0"/>
                <a:ea typeface="Inter Light" panose="02000503000000020004" pitchFamily="2" charset="0"/>
              </a:rPr>
              <a:t>it </a:t>
            </a:r>
            <a:r>
              <a:rPr lang="da-DK" sz="1600" b="1" dirty="0">
                <a:latin typeface="Aptos" panose="020B0004020202020204" pitchFamily="34" charset="0"/>
                <a:ea typeface="Inter SemiBold" panose="02000503000000020004" pitchFamily="2" charset="0"/>
              </a:rPr>
              <a:t>Lorem ipsum dolor. </a:t>
            </a:r>
          </a:p>
          <a:p>
            <a:r>
              <a:rPr lang="da-DK" sz="1600" dirty="0">
                <a:effectLst/>
                <a:latin typeface="Aptos" panose="020B0004020202020204" pitchFamily="34" charset="0"/>
                <a:ea typeface="Inter Light" panose="02000503000000020004" pitchFamily="2" charset="0"/>
              </a:rPr>
              <a:t>amet, consectetur adipiscing elit. </a:t>
            </a:r>
            <a:endParaRPr lang="da-DK" sz="1600" dirty="0">
              <a:latin typeface="Aptos" panose="020B0004020202020204" pitchFamily="34" charset="0"/>
              <a:ea typeface="Inter Light" panose="02000503000000020004" pitchFamily="2" charset="0"/>
            </a:endParaRPr>
          </a:p>
        </p:txBody>
      </p:sp>
      <p:sp>
        <p:nvSpPr>
          <p:cNvPr id="28" name="Tekstfelt 27">
            <a:extLst>
              <a:ext uri="{FF2B5EF4-FFF2-40B4-BE49-F238E27FC236}">
                <a16:creationId xmlns:a16="http://schemas.microsoft.com/office/drawing/2014/main" id="{5D6E3DB6-DE92-8255-2830-2BD15625C766}"/>
              </a:ext>
            </a:extLst>
          </p:cNvPr>
          <p:cNvSpPr txBox="1"/>
          <p:nvPr/>
        </p:nvSpPr>
        <p:spPr>
          <a:xfrm>
            <a:off x="6373755" y="1716147"/>
            <a:ext cx="666008" cy="584775"/>
          </a:xfrm>
          <a:prstGeom prst="rect">
            <a:avLst/>
          </a:prstGeom>
          <a:noFill/>
          <a:effectLst/>
        </p:spPr>
        <p:txBody>
          <a:bodyPr wrap="square" rtlCol="0">
            <a:spAutoFit/>
          </a:bodyPr>
          <a:lstStyle/>
          <a:p>
            <a:r>
              <a:rPr lang="da-DK" sz="3200" b="1" dirty="0">
                <a:latin typeface="Aptos" panose="020B0004020202020204" pitchFamily="34" charset="0"/>
                <a:ea typeface="Inter SemiBold" panose="02000503000000020004" pitchFamily="2" charset="0"/>
              </a:rPr>
              <a:t>2</a:t>
            </a:r>
            <a:r>
              <a:rPr lang="da-DK" sz="2800" b="1" dirty="0">
                <a:latin typeface="Aptos" panose="020B0004020202020204" pitchFamily="34" charset="0"/>
                <a:ea typeface="Inter SemiBold" panose="02000503000000020004" pitchFamily="2" charset="0"/>
              </a:rPr>
              <a:t>.</a:t>
            </a:r>
          </a:p>
        </p:txBody>
      </p:sp>
      <p:sp>
        <p:nvSpPr>
          <p:cNvPr id="29" name="Tekstfelt 28">
            <a:extLst>
              <a:ext uri="{FF2B5EF4-FFF2-40B4-BE49-F238E27FC236}">
                <a16:creationId xmlns:a16="http://schemas.microsoft.com/office/drawing/2014/main" id="{934EF3C3-AC40-16FB-6AC2-145B5D62594B}"/>
              </a:ext>
            </a:extLst>
          </p:cNvPr>
          <p:cNvSpPr txBox="1"/>
          <p:nvPr/>
        </p:nvSpPr>
        <p:spPr>
          <a:xfrm>
            <a:off x="6373755" y="2516206"/>
            <a:ext cx="666008" cy="584775"/>
          </a:xfrm>
          <a:prstGeom prst="rect">
            <a:avLst/>
          </a:prstGeom>
          <a:noFill/>
          <a:effectLst/>
        </p:spPr>
        <p:txBody>
          <a:bodyPr wrap="square" rtlCol="0">
            <a:spAutoFit/>
          </a:bodyPr>
          <a:lstStyle/>
          <a:p>
            <a:r>
              <a:rPr lang="da-DK" sz="3200" b="1" dirty="0">
                <a:latin typeface="Aptos" panose="020B0004020202020204" pitchFamily="34" charset="0"/>
                <a:ea typeface="Inter SemiBold" panose="02000503000000020004" pitchFamily="2" charset="0"/>
              </a:rPr>
              <a:t>3</a:t>
            </a:r>
            <a:r>
              <a:rPr lang="da-DK" sz="2800" b="1" dirty="0">
                <a:latin typeface="Aptos" panose="020B0004020202020204" pitchFamily="34" charset="0"/>
                <a:ea typeface="Inter SemiBold" panose="02000503000000020004" pitchFamily="2" charset="0"/>
              </a:rPr>
              <a:t>.</a:t>
            </a:r>
          </a:p>
        </p:txBody>
      </p:sp>
      <p:sp>
        <p:nvSpPr>
          <p:cNvPr id="30" name="Tekstfelt 29">
            <a:extLst>
              <a:ext uri="{FF2B5EF4-FFF2-40B4-BE49-F238E27FC236}">
                <a16:creationId xmlns:a16="http://schemas.microsoft.com/office/drawing/2014/main" id="{D66EE0E5-4764-442C-DACA-2B8F9F8B0B5F}"/>
              </a:ext>
            </a:extLst>
          </p:cNvPr>
          <p:cNvSpPr txBox="1"/>
          <p:nvPr/>
        </p:nvSpPr>
        <p:spPr>
          <a:xfrm>
            <a:off x="6373755" y="3316265"/>
            <a:ext cx="666008" cy="584775"/>
          </a:xfrm>
          <a:prstGeom prst="rect">
            <a:avLst/>
          </a:prstGeom>
          <a:noFill/>
          <a:effectLst/>
        </p:spPr>
        <p:txBody>
          <a:bodyPr wrap="square" rtlCol="0">
            <a:spAutoFit/>
          </a:bodyPr>
          <a:lstStyle/>
          <a:p>
            <a:r>
              <a:rPr lang="da-DK" sz="3200" b="1" dirty="0">
                <a:latin typeface="Aptos" panose="020B0004020202020204" pitchFamily="34" charset="0"/>
                <a:ea typeface="Inter SemiBold" panose="02000503000000020004" pitchFamily="2" charset="0"/>
              </a:rPr>
              <a:t>4</a:t>
            </a:r>
            <a:r>
              <a:rPr lang="da-DK" sz="2800" b="1" dirty="0">
                <a:latin typeface="Aptos" panose="020B0004020202020204" pitchFamily="34" charset="0"/>
                <a:ea typeface="Inter SemiBold" panose="02000503000000020004" pitchFamily="2" charset="0"/>
              </a:rPr>
              <a:t>.</a:t>
            </a:r>
          </a:p>
        </p:txBody>
      </p:sp>
      <p:sp>
        <p:nvSpPr>
          <p:cNvPr id="31" name="Tekstfelt 30">
            <a:extLst>
              <a:ext uri="{FF2B5EF4-FFF2-40B4-BE49-F238E27FC236}">
                <a16:creationId xmlns:a16="http://schemas.microsoft.com/office/drawing/2014/main" id="{132EF90A-DCEE-6768-5E3C-767B2DA3029F}"/>
              </a:ext>
            </a:extLst>
          </p:cNvPr>
          <p:cNvSpPr txBox="1"/>
          <p:nvPr/>
        </p:nvSpPr>
        <p:spPr>
          <a:xfrm>
            <a:off x="6420591" y="4129018"/>
            <a:ext cx="666008" cy="584775"/>
          </a:xfrm>
          <a:prstGeom prst="rect">
            <a:avLst/>
          </a:prstGeom>
          <a:noFill/>
          <a:effectLst/>
        </p:spPr>
        <p:txBody>
          <a:bodyPr wrap="square" rtlCol="0">
            <a:spAutoFit/>
          </a:bodyPr>
          <a:lstStyle/>
          <a:p>
            <a:r>
              <a:rPr lang="da-DK" sz="3200" b="1" dirty="0">
                <a:latin typeface="Aptos" panose="020B0004020202020204" pitchFamily="34" charset="0"/>
                <a:ea typeface="Inter SemiBold" panose="02000503000000020004" pitchFamily="2" charset="0"/>
              </a:rPr>
              <a:t>5</a:t>
            </a:r>
            <a:r>
              <a:rPr lang="da-DK" sz="2800" b="1" dirty="0">
                <a:latin typeface="Aptos" panose="020B0004020202020204" pitchFamily="34" charset="0"/>
                <a:ea typeface="Inter SemiBold" panose="02000503000000020004" pitchFamily="2" charset="0"/>
              </a:rPr>
              <a:t>.</a:t>
            </a:r>
          </a:p>
        </p:txBody>
      </p:sp>
      <p:sp>
        <p:nvSpPr>
          <p:cNvPr id="32" name="Tekstfelt 31">
            <a:extLst>
              <a:ext uri="{FF2B5EF4-FFF2-40B4-BE49-F238E27FC236}">
                <a16:creationId xmlns:a16="http://schemas.microsoft.com/office/drawing/2014/main" id="{38BC17EA-0C3F-1134-C4A2-67159A643B4F}"/>
              </a:ext>
            </a:extLst>
          </p:cNvPr>
          <p:cNvSpPr txBox="1"/>
          <p:nvPr/>
        </p:nvSpPr>
        <p:spPr>
          <a:xfrm>
            <a:off x="6420591" y="4915676"/>
            <a:ext cx="666008" cy="584775"/>
          </a:xfrm>
          <a:prstGeom prst="rect">
            <a:avLst/>
          </a:prstGeom>
          <a:noFill/>
          <a:effectLst/>
        </p:spPr>
        <p:txBody>
          <a:bodyPr wrap="square" rtlCol="0">
            <a:spAutoFit/>
          </a:bodyPr>
          <a:lstStyle/>
          <a:p>
            <a:r>
              <a:rPr lang="da-DK" sz="3200" b="1" dirty="0">
                <a:latin typeface="Aptos" panose="020B0004020202020204" pitchFamily="34" charset="0"/>
                <a:ea typeface="Inter SemiBold" panose="02000503000000020004" pitchFamily="2" charset="0"/>
              </a:rPr>
              <a:t>6</a:t>
            </a:r>
            <a:r>
              <a:rPr lang="da-DK" sz="2800" b="1" dirty="0">
                <a:latin typeface="Aptos" panose="020B0004020202020204" pitchFamily="34" charset="0"/>
                <a:ea typeface="Inter SemiBold" panose="02000503000000020004" pitchFamily="2" charset="0"/>
              </a:rPr>
              <a:t>.</a:t>
            </a:r>
          </a:p>
        </p:txBody>
      </p:sp>
      <p:sp>
        <p:nvSpPr>
          <p:cNvPr id="33" name="Tekstfelt 32">
            <a:extLst>
              <a:ext uri="{FF2B5EF4-FFF2-40B4-BE49-F238E27FC236}">
                <a16:creationId xmlns:a16="http://schemas.microsoft.com/office/drawing/2014/main" id="{D7CC9D6F-BA3A-5757-4F75-7111065FEAEE}"/>
              </a:ext>
            </a:extLst>
          </p:cNvPr>
          <p:cNvSpPr txBox="1"/>
          <p:nvPr/>
        </p:nvSpPr>
        <p:spPr>
          <a:xfrm>
            <a:off x="6420591" y="5729136"/>
            <a:ext cx="666008" cy="584775"/>
          </a:xfrm>
          <a:prstGeom prst="rect">
            <a:avLst/>
          </a:prstGeom>
          <a:noFill/>
          <a:effectLst/>
        </p:spPr>
        <p:txBody>
          <a:bodyPr wrap="square" rtlCol="0">
            <a:spAutoFit/>
          </a:bodyPr>
          <a:lstStyle/>
          <a:p>
            <a:r>
              <a:rPr lang="da-DK" sz="3200" b="1" dirty="0">
                <a:latin typeface="Aptos" panose="020B0004020202020204" pitchFamily="34" charset="0"/>
                <a:ea typeface="Inter SemiBold" panose="02000503000000020004" pitchFamily="2" charset="0"/>
              </a:rPr>
              <a:t>7</a:t>
            </a:r>
            <a:r>
              <a:rPr lang="da-DK" sz="2800" b="1" dirty="0">
                <a:latin typeface="Aptos" panose="020B0004020202020204" pitchFamily="34" charset="0"/>
                <a:ea typeface="Inter SemiBold" panose="02000503000000020004" pitchFamily="2" charset="0"/>
              </a:rPr>
              <a:t>.</a:t>
            </a:r>
          </a:p>
        </p:txBody>
      </p:sp>
      <p:pic>
        <p:nvPicPr>
          <p:cNvPr id="37" name="Billede 36">
            <a:extLst>
              <a:ext uri="{FF2B5EF4-FFF2-40B4-BE49-F238E27FC236}">
                <a16:creationId xmlns:a16="http://schemas.microsoft.com/office/drawing/2014/main" id="{BD55D598-7628-EF77-B0CA-6C5EC06CAD84}"/>
              </a:ext>
            </a:extLst>
          </p:cNvPr>
          <p:cNvPicPr>
            <a:picLocks noChangeAspect="1"/>
          </p:cNvPicPr>
          <p:nvPr/>
        </p:nvPicPr>
        <p:blipFill>
          <a:blip r:embed="rId3">
            <a:alphaModFix amt="30000"/>
          </a:blip>
          <a:srcRect/>
          <a:stretch/>
        </p:blipFill>
        <p:spPr>
          <a:xfrm>
            <a:off x="10599373" y="-631088"/>
            <a:ext cx="2642819" cy="2642819"/>
          </a:xfrm>
          <a:prstGeom prst="rect">
            <a:avLst/>
          </a:prstGeom>
        </p:spPr>
      </p:pic>
      <p:pic>
        <p:nvPicPr>
          <p:cNvPr id="40" name="Billede 39">
            <a:extLst>
              <a:ext uri="{FF2B5EF4-FFF2-40B4-BE49-F238E27FC236}">
                <a16:creationId xmlns:a16="http://schemas.microsoft.com/office/drawing/2014/main" id="{FBB82EE5-0137-E431-420D-C8D07A55792B}"/>
              </a:ext>
            </a:extLst>
          </p:cNvPr>
          <p:cNvPicPr>
            <a:picLocks noChangeAspect="1"/>
          </p:cNvPicPr>
          <p:nvPr/>
        </p:nvPicPr>
        <p:blipFill>
          <a:blip r:embed="rId4"/>
          <a:srcRect/>
          <a:stretch/>
        </p:blipFill>
        <p:spPr>
          <a:xfrm>
            <a:off x="1129529" y="3250157"/>
            <a:ext cx="2807040" cy="1032000"/>
          </a:xfrm>
          <a:prstGeom prst="rect">
            <a:avLst/>
          </a:prstGeom>
        </p:spPr>
      </p:pic>
    </p:spTree>
    <p:extLst>
      <p:ext uri="{BB962C8B-B14F-4D97-AF65-F5344CB8AC3E}">
        <p14:creationId xmlns:p14="http://schemas.microsoft.com/office/powerpoint/2010/main" val="191109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56737"/>
        </a:solidFill>
        <a:effectLst/>
      </p:bgPr>
    </p:bg>
    <p:spTree>
      <p:nvGrpSpPr>
        <p:cNvPr id="1" name="">
          <a:extLst>
            <a:ext uri="{FF2B5EF4-FFF2-40B4-BE49-F238E27FC236}">
              <a16:creationId xmlns:a16="http://schemas.microsoft.com/office/drawing/2014/main" id="{4C35AB92-FC05-EAF7-CDBC-370DDF375F6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8" name="Billede 7" descr="Et billede, der indeholder person, negl/søm/nål, finger, indendørs&#10;&#10;Indhold genereret af kunstig intelligens kan være forkert.">
            <a:extLst>
              <a:ext uri="{FF2B5EF4-FFF2-40B4-BE49-F238E27FC236}">
                <a16:creationId xmlns:a16="http://schemas.microsoft.com/office/drawing/2014/main" id="{B279BF25-A907-B8B0-72CB-EA39FA885AB6}"/>
              </a:ext>
            </a:extLst>
          </p:cNvPr>
          <p:cNvPicPr>
            <a:picLocks noChangeAspect="1"/>
          </p:cNvPicPr>
          <p:nvPr/>
        </p:nvPicPr>
        <p:blipFill>
          <a:blip r:embed="rId3">
            <a:alphaModFix amt="15000"/>
          </a:blip>
          <a:srcRect t="1546" b="14200"/>
          <a:stretch/>
        </p:blipFill>
        <p:spPr>
          <a:xfrm>
            <a:off x="20" y="0"/>
            <a:ext cx="12191980" cy="6919554"/>
          </a:xfrm>
          <a:prstGeom prst="rect">
            <a:avLst/>
          </a:prstGeom>
        </p:spPr>
      </p:pic>
      <p:sp>
        <p:nvSpPr>
          <p:cNvPr id="11" name="Titel 1">
            <a:extLst>
              <a:ext uri="{FF2B5EF4-FFF2-40B4-BE49-F238E27FC236}">
                <a16:creationId xmlns:a16="http://schemas.microsoft.com/office/drawing/2014/main" id="{D3E6428E-5F51-F020-42A3-D97914293E0D}"/>
              </a:ext>
            </a:extLst>
          </p:cNvPr>
          <p:cNvSpPr>
            <a:spLocks noGrp="1"/>
          </p:cNvSpPr>
          <p:nvPr>
            <p:ph type="title"/>
          </p:nvPr>
        </p:nvSpPr>
        <p:spPr>
          <a:xfrm>
            <a:off x="1571630" y="960552"/>
            <a:ext cx="3362356" cy="477185"/>
          </a:xfrm>
        </p:spPr>
        <p:txBody>
          <a:bodyPr>
            <a:noAutofit/>
          </a:bodyPr>
          <a:lstStyle/>
          <a:p>
            <a:r>
              <a:rPr lang="da-DK" dirty="0">
                <a:solidFill>
                  <a:schemeClr val="bg1"/>
                </a:solidFill>
                <a:ea typeface="Inter Light" panose="02000503000000020004" pitchFamily="2" charset="0"/>
              </a:rPr>
              <a:t>DAGSORDEN</a:t>
            </a:r>
          </a:p>
        </p:txBody>
      </p:sp>
      <p:sp>
        <p:nvSpPr>
          <p:cNvPr id="21" name="Tekstfelt 20">
            <a:extLst>
              <a:ext uri="{FF2B5EF4-FFF2-40B4-BE49-F238E27FC236}">
                <a16:creationId xmlns:a16="http://schemas.microsoft.com/office/drawing/2014/main" id="{34A27C3D-D6B5-BD0C-6941-503050B6FAE7}"/>
              </a:ext>
            </a:extLst>
          </p:cNvPr>
          <p:cNvSpPr txBox="1"/>
          <p:nvPr/>
        </p:nvSpPr>
        <p:spPr>
          <a:xfrm>
            <a:off x="1571632" y="2398288"/>
            <a:ext cx="3890411" cy="707886"/>
          </a:xfrm>
          <a:prstGeom prst="rect">
            <a:avLst/>
          </a:prstGeom>
          <a:noFill/>
        </p:spPr>
        <p:txBody>
          <a:bodyPr wrap="square" rtlCol="0">
            <a:spAutoFit/>
          </a:bodyPr>
          <a:lstStyle/>
          <a:p>
            <a:r>
              <a:rPr lang="da-DK" sz="2000" b="1" dirty="0">
                <a:solidFill>
                  <a:schemeClr val="bg1"/>
                </a:solidFill>
                <a:latin typeface="Aptos" panose="020B0004020202020204" pitchFamily="34" charset="0"/>
                <a:ea typeface="Inter" panose="02000503000000020004" pitchFamily="2" charset="0"/>
              </a:rPr>
              <a:t>1. S</a:t>
            </a:r>
            <a:r>
              <a:rPr lang="da-DK" sz="2000" b="1" dirty="0">
                <a:solidFill>
                  <a:schemeClr val="bg1"/>
                </a:solidFill>
                <a:effectLst/>
                <a:latin typeface="Aptos" panose="020B0004020202020204" pitchFamily="34" charset="0"/>
                <a:ea typeface="Inter" panose="02000503000000020004" pitchFamily="2" charset="0"/>
              </a:rPr>
              <a:t>it </a:t>
            </a:r>
            <a:r>
              <a:rPr lang="da-DK" sz="2000" b="1" dirty="0">
                <a:solidFill>
                  <a:schemeClr val="bg1"/>
                </a:solidFill>
                <a:latin typeface="Aptos" panose="020B0004020202020204" pitchFamily="34" charset="0"/>
                <a:ea typeface="Inter" panose="02000503000000020004" pitchFamily="2" charset="0"/>
              </a:rPr>
              <a:t>Lorem ipsum dolor. </a:t>
            </a:r>
          </a:p>
          <a:p>
            <a:r>
              <a:rPr lang="da-DK" sz="2000" dirty="0">
                <a:solidFill>
                  <a:schemeClr val="bg1"/>
                </a:solidFill>
                <a:effectLst/>
                <a:latin typeface="Aptos" panose="020B0004020202020204" pitchFamily="34" charset="0"/>
                <a:ea typeface="Inter" panose="02000503000000020004" pitchFamily="2" charset="0"/>
              </a:rPr>
              <a:t>amet, consectetur adipiscing elit. </a:t>
            </a:r>
            <a:endParaRPr lang="da-DK" sz="2000" dirty="0">
              <a:solidFill>
                <a:schemeClr val="bg1"/>
              </a:solidFill>
              <a:latin typeface="Aptos" panose="020B0004020202020204" pitchFamily="34" charset="0"/>
              <a:ea typeface="Inter" panose="02000503000000020004" pitchFamily="2" charset="0"/>
            </a:endParaRPr>
          </a:p>
        </p:txBody>
      </p:sp>
      <p:sp>
        <p:nvSpPr>
          <p:cNvPr id="23" name="Tekstfelt 22">
            <a:extLst>
              <a:ext uri="{FF2B5EF4-FFF2-40B4-BE49-F238E27FC236}">
                <a16:creationId xmlns:a16="http://schemas.microsoft.com/office/drawing/2014/main" id="{C1408BE8-88EE-71DD-E1ED-22F3AEE8EEC9}"/>
              </a:ext>
            </a:extLst>
          </p:cNvPr>
          <p:cNvSpPr txBox="1"/>
          <p:nvPr/>
        </p:nvSpPr>
        <p:spPr>
          <a:xfrm>
            <a:off x="1571631" y="3226344"/>
            <a:ext cx="3890411" cy="707886"/>
          </a:xfrm>
          <a:prstGeom prst="rect">
            <a:avLst/>
          </a:prstGeom>
          <a:noFill/>
        </p:spPr>
        <p:txBody>
          <a:bodyPr wrap="square" rtlCol="0">
            <a:spAutoFit/>
          </a:bodyPr>
          <a:lstStyle/>
          <a:p>
            <a:r>
              <a:rPr lang="da-DK" sz="2000" b="1" dirty="0">
                <a:solidFill>
                  <a:schemeClr val="bg1"/>
                </a:solidFill>
                <a:latin typeface="Aptos" panose="020B0004020202020204" pitchFamily="34" charset="0"/>
                <a:ea typeface="Inter" panose="02000503000000020004" pitchFamily="2" charset="0"/>
              </a:rPr>
              <a:t>2. S</a:t>
            </a:r>
            <a:r>
              <a:rPr lang="da-DK" sz="2000" b="1" dirty="0">
                <a:solidFill>
                  <a:schemeClr val="bg1"/>
                </a:solidFill>
                <a:effectLst/>
                <a:latin typeface="Aptos" panose="020B0004020202020204" pitchFamily="34" charset="0"/>
                <a:ea typeface="Inter" panose="02000503000000020004" pitchFamily="2" charset="0"/>
              </a:rPr>
              <a:t>it </a:t>
            </a:r>
            <a:r>
              <a:rPr lang="da-DK" sz="2000" b="1" dirty="0">
                <a:solidFill>
                  <a:schemeClr val="bg1"/>
                </a:solidFill>
                <a:latin typeface="Aptos" panose="020B0004020202020204" pitchFamily="34" charset="0"/>
                <a:ea typeface="Inter" panose="02000503000000020004" pitchFamily="2" charset="0"/>
              </a:rPr>
              <a:t>Lorem ipsum dolor. </a:t>
            </a:r>
          </a:p>
          <a:p>
            <a:r>
              <a:rPr lang="da-DK" sz="2000" dirty="0">
                <a:solidFill>
                  <a:schemeClr val="bg1"/>
                </a:solidFill>
                <a:effectLst/>
                <a:latin typeface="Aptos" panose="020B0004020202020204" pitchFamily="34" charset="0"/>
                <a:ea typeface="Inter Light" panose="02000503000000020004" pitchFamily="2" charset="0"/>
              </a:rPr>
              <a:t>amet, consectetur adipiscing elit. </a:t>
            </a:r>
            <a:endParaRPr lang="da-DK" sz="2000" dirty="0">
              <a:solidFill>
                <a:schemeClr val="bg1"/>
              </a:solidFill>
              <a:latin typeface="Aptos" panose="020B0004020202020204" pitchFamily="34" charset="0"/>
              <a:ea typeface="Inter Light" panose="02000503000000020004" pitchFamily="2" charset="0"/>
            </a:endParaRPr>
          </a:p>
        </p:txBody>
      </p:sp>
      <p:sp>
        <p:nvSpPr>
          <p:cNvPr id="25" name="Tekstfelt 24">
            <a:extLst>
              <a:ext uri="{FF2B5EF4-FFF2-40B4-BE49-F238E27FC236}">
                <a16:creationId xmlns:a16="http://schemas.microsoft.com/office/drawing/2014/main" id="{6908AFFF-674D-3CDF-1D17-4EAF94BF2216}"/>
              </a:ext>
            </a:extLst>
          </p:cNvPr>
          <p:cNvSpPr txBox="1"/>
          <p:nvPr/>
        </p:nvSpPr>
        <p:spPr>
          <a:xfrm>
            <a:off x="1571630" y="4083879"/>
            <a:ext cx="3890411" cy="707886"/>
          </a:xfrm>
          <a:prstGeom prst="rect">
            <a:avLst/>
          </a:prstGeom>
          <a:noFill/>
        </p:spPr>
        <p:txBody>
          <a:bodyPr wrap="square" rtlCol="0">
            <a:spAutoFit/>
          </a:bodyPr>
          <a:lstStyle/>
          <a:p>
            <a:r>
              <a:rPr lang="da-DK" sz="2000" b="1" dirty="0">
                <a:solidFill>
                  <a:schemeClr val="bg1"/>
                </a:solidFill>
                <a:latin typeface="Aptos" panose="020B0004020202020204" pitchFamily="34" charset="0"/>
                <a:ea typeface="Inter" panose="02000503000000020004" pitchFamily="2" charset="0"/>
              </a:rPr>
              <a:t>3. S</a:t>
            </a:r>
            <a:r>
              <a:rPr lang="da-DK" sz="2000" b="1" dirty="0">
                <a:solidFill>
                  <a:schemeClr val="bg1"/>
                </a:solidFill>
                <a:effectLst/>
                <a:latin typeface="Aptos" panose="020B0004020202020204" pitchFamily="34" charset="0"/>
                <a:ea typeface="Inter" panose="02000503000000020004" pitchFamily="2" charset="0"/>
              </a:rPr>
              <a:t>it </a:t>
            </a:r>
            <a:r>
              <a:rPr lang="da-DK" sz="2000" b="1" dirty="0">
                <a:solidFill>
                  <a:schemeClr val="bg1"/>
                </a:solidFill>
                <a:latin typeface="Aptos" panose="020B0004020202020204" pitchFamily="34" charset="0"/>
                <a:ea typeface="Inter" panose="02000503000000020004" pitchFamily="2" charset="0"/>
              </a:rPr>
              <a:t>Lorem ipsum dolor. </a:t>
            </a:r>
          </a:p>
          <a:p>
            <a:r>
              <a:rPr lang="da-DK" sz="2000" dirty="0">
                <a:solidFill>
                  <a:schemeClr val="bg1"/>
                </a:solidFill>
                <a:effectLst/>
                <a:latin typeface="Aptos" panose="020B0004020202020204" pitchFamily="34" charset="0"/>
                <a:ea typeface="Inter Light" panose="02000503000000020004" pitchFamily="2" charset="0"/>
              </a:rPr>
              <a:t>amet, consectetur adipiscing elit. </a:t>
            </a:r>
            <a:endParaRPr lang="da-DK" sz="2000" dirty="0">
              <a:solidFill>
                <a:schemeClr val="bg1"/>
              </a:solidFill>
              <a:latin typeface="Aptos" panose="020B0004020202020204" pitchFamily="34" charset="0"/>
              <a:ea typeface="Inter Light" panose="02000503000000020004" pitchFamily="2" charset="0"/>
            </a:endParaRPr>
          </a:p>
        </p:txBody>
      </p:sp>
      <p:sp>
        <p:nvSpPr>
          <p:cNvPr id="26" name="Tekstfelt 25">
            <a:extLst>
              <a:ext uri="{FF2B5EF4-FFF2-40B4-BE49-F238E27FC236}">
                <a16:creationId xmlns:a16="http://schemas.microsoft.com/office/drawing/2014/main" id="{B8438E12-CDB1-4B20-BA91-15B545D1B43C}"/>
              </a:ext>
            </a:extLst>
          </p:cNvPr>
          <p:cNvSpPr txBox="1"/>
          <p:nvPr/>
        </p:nvSpPr>
        <p:spPr>
          <a:xfrm>
            <a:off x="6753869" y="2398288"/>
            <a:ext cx="3890410" cy="707886"/>
          </a:xfrm>
          <a:prstGeom prst="rect">
            <a:avLst/>
          </a:prstGeom>
          <a:noFill/>
        </p:spPr>
        <p:txBody>
          <a:bodyPr wrap="square" rtlCol="0">
            <a:spAutoFit/>
          </a:bodyPr>
          <a:lstStyle/>
          <a:p>
            <a:r>
              <a:rPr lang="da-DK" sz="2000" b="1" dirty="0">
                <a:solidFill>
                  <a:schemeClr val="bg1"/>
                </a:solidFill>
                <a:latin typeface="Aptos" panose="020B0004020202020204" pitchFamily="34" charset="0"/>
                <a:ea typeface="Inter" panose="02000503000000020004" pitchFamily="2" charset="0"/>
              </a:rPr>
              <a:t>5. S</a:t>
            </a:r>
            <a:r>
              <a:rPr lang="da-DK" sz="2000" b="1" dirty="0">
                <a:solidFill>
                  <a:schemeClr val="bg1"/>
                </a:solidFill>
                <a:effectLst/>
                <a:latin typeface="Aptos" panose="020B0004020202020204" pitchFamily="34" charset="0"/>
                <a:ea typeface="Inter" panose="02000503000000020004" pitchFamily="2" charset="0"/>
              </a:rPr>
              <a:t>it </a:t>
            </a:r>
            <a:r>
              <a:rPr lang="da-DK" sz="2000" b="1" dirty="0">
                <a:solidFill>
                  <a:schemeClr val="bg1"/>
                </a:solidFill>
                <a:latin typeface="Aptos" panose="020B0004020202020204" pitchFamily="34" charset="0"/>
                <a:ea typeface="Inter" panose="02000503000000020004" pitchFamily="2" charset="0"/>
              </a:rPr>
              <a:t>Lorem ipsum dolor. </a:t>
            </a:r>
          </a:p>
          <a:p>
            <a:r>
              <a:rPr lang="da-DK" sz="2000" dirty="0">
                <a:solidFill>
                  <a:schemeClr val="bg1"/>
                </a:solidFill>
                <a:effectLst/>
                <a:latin typeface="Aptos" panose="020B0004020202020204" pitchFamily="34" charset="0"/>
                <a:ea typeface="Inter Light" panose="02000503000000020004" pitchFamily="2" charset="0"/>
              </a:rPr>
              <a:t>amet, consectetur adipiscing elit. </a:t>
            </a:r>
            <a:endParaRPr lang="da-DK" sz="2000" dirty="0">
              <a:solidFill>
                <a:schemeClr val="bg1"/>
              </a:solidFill>
              <a:latin typeface="Aptos" panose="020B0004020202020204" pitchFamily="34" charset="0"/>
              <a:ea typeface="Inter Light" panose="02000503000000020004" pitchFamily="2" charset="0"/>
            </a:endParaRPr>
          </a:p>
        </p:txBody>
      </p:sp>
      <p:sp>
        <p:nvSpPr>
          <p:cNvPr id="27" name="Tekstfelt 26">
            <a:extLst>
              <a:ext uri="{FF2B5EF4-FFF2-40B4-BE49-F238E27FC236}">
                <a16:creationId xmlns:a16="http://schemas.microsoft.com/office/drawing/2014/main" id="{58B01272-A037-B375-1008-8505D87C9B89}"/>
              </a:ext>
            </a:extLst>
          </p:cNvPr>
          <p:cNvSpPr txBox="1"/>
          <p:nvPr/>
        </p:nvSpPr>
        <p:spPr>
          <a:xfrm>
            <a:off x="6753869" y="3232058"/>
            <a:ext cx="3842587" cy="707886"/>
          </a:xfrm>
          <a:prstGeom prst="rect">
            <a:avLst/>
          </a:prstGeom>
          <a:noFill/>
        </p:spPr>
        <p:txBody>
          <a:bodyPr wrap="square" rtlCol="0">
            <a:spAutoFit/>
          </a:bodyPr>
          <a:lstStyle/>
          <a:p>
            <a:r>
              <a:rPr lang="da-DK" sz="2000" b="1" dirty="0">
                <a:solidFill>
                  <a:schemeClr val="bg1"/>
                </a:solidFill>
                <a:latin typeface="Aptos" panose="020B0004020202020204" pitchFamily="34" charset="0"/>
                <a:ea typeface="Inter" panose="02000503000000020004" pitchFamily="2" charset="0"/>
              </a:rPr>
              <a:t>6. S</a:t>
            </a:r>
            <a:r>
              <a:rPr lang="da-DK" sz="2000" b="1" dirty="0">
                <a:solidFill>
                  <a:schemeClr val="bg1"/>
                </a:solidFill>
                <a:effectLst/>
                <a:latin typeface="Aptos" panose="020B0004020202020204" pitchFamily="34" charset="0"/>
                <a:ea typeface="Inter" panose="02000503000000020004" pitchFamily="2" charset="0"/>
              </a:rPr>
              <a:t>it </a:t>
            </a:r>
            <a:r>
              <a:rPr lang="da-DK" sz="2000" b="1" dirty="0">
                <a:solidFill>
                  <a:schemeClr val="bg1"/>
                </a:solidFill>
                <a:latin typeface="Aptos" panose="020B0004020202020204" pitchFamily="34" charset="0"/>
                <a:ea typeface="Inter" panose="02000503000000020004" pitchFamily="2" charset="0"/>
              </a:rPr>
              <a:t>Lorem ipsum dolor. </a:t>
            </a:r>
          </a:p>
          <a:p>
            <a:r>
              <a:rPr lang="da-DK" sz="2000" dirty="0">
                <a:solidFill>
                  <a:schemeClr val="bg1"/>
                </a:solidFill>
                <a:effectLst/>
                <a:latin typeface="Aptos" panose="020B0004020202020204" pitchFamily="34" charset="0"/>
                <a:ea typeface="Inter Light" panose="02000503000000020004" pitchFamily="2" charset="0"/>
              </a:rPr>
              <a:t>amet, consectetur adipiscing elit. </a:t>
            </a:r>
            <a:endParaRPr lang="da-DK" sz="2000" dirty="0">
              <a:solidFill>
                <a:schemeClr val="bg1"/>
              </a:solidFill>
              <a:latin typeface="Aptos" panose="020B0004020202020204" pitchFamily="34" charset="0"/>
              <a:ea typeface="Inter Light" panose="02000503000000020004" pitchFamily="2" charset="0"/>
            </a:endParaRPr>
          </a:p>
        </p:txBody>
      </p:sp>
      <p:sp>
        <p:nvSpPr>
          <p:cNvPr id="35" name="Tekstfelt 34">
            <a:extLst>
              <a:ext uri="{FF2B5EF4-FFF2-40B4-BE49-F238E27FC236}">
                <a16:creationId xmlns:a16="http://schemas.microsoft.com/office/drawing/2014/main" id="{A3825047-DDFC-318A-2E30-B6824B2B3DB6}"/>
              </a:ext>
            </a:extLst>
          </p:cNvPr>
          <p:cNvSpPr txBox="1"/>
          <p:nvPr/>
        </p:nvSpPr>
        <p:spPr>
          <a:xfrm>
            <a:off x="6729958" y="4083878"/>
            <a:ext cx="3842587" cy="707886"/>
          </a:xfrm>
          <a:prstGeom prst="rect">
            <a:avLst/>
          </a:prstGeom>
          <a:noFill/>
        </p:spPr>
        <p:txBody>
          <a:bodyPr wrap="square" rtlCol="0">
            <a:spAutoFit/>
          </a:bodyPr>
          <a:lstStyle/>
          <a:p>
            <a:r>
              <a:rPr lang="da-DK" sz="2000" b="1" dirty="0">
                <a:solidFill>
                  <a:schemeClr val="bg1"/>
                </a:solidFill>
                <a:latin typeface="Aptos" panose="020B0004020202020204" pitchFamily="34" charset="0"/>
                <a:ea typeface="Inter" panose="02000503000000020004" pitchFamily="2" charset="0"/>
              </a:rPr>
              <a:t>7. S</a:t>
            </a:r>
            <a:r>
              <a:rPr lang="da-DK" sz="2000" b="1" dirty="0">
                <a:solidFill>
                  <a:schemeClr val="bg1"/>
                </a:solidFill>
                <a:effectLst/>
                <a:latin typeface="Aptos" panose="020B0004020202020204" pitchFamily="34" charset="0"/>
                <a:ea typeface="Inter" panose="02000503000000020004" pitchFamily="2" charset="0"/>
              </a:rPr>
              <a:t>it </a:t>
            </a:r>
            <a:r>
              <a:rPr lang="da-DK" sz="2000" b="1" dirty="0">
                <a:solidFill>
                  <a:schemeClr val="bg1"/>
                </a:solidFill>
                <a:latin typeface="Aptos" panose="020B0004020202020204" pitchFamily="34" charset="0"/>
                <a:ea typeface="Inter" panose="02000503000000020004" pitchFamily="2" charset="0"/>
              </a:rPr>
              <a:t>Lorem ipsum dolor. </a:t>
            </a:r>
          </a:p>
          <a:p>
            <a:r>
              <a:rPr lang="da-DK" sz="2000" dirty="0">
                <a:solidFill>
                  <a:schemeClr val="bg1"/>
                </a:solidFill>
                <a:effectLst/>
                <a:latin typeface="Aptos" panose="020B0004020202020204" pitchFamily="34" charset="0"/>
                <a:ea typeface="Inter Light" panose="02000503000000020004" pitchFamily="2" charset="0"/>
              </a:rPr>
              <a:t>amet, consectetur adipiscing elit. </a:t>
            </a:r>
            <a:endParaRPr lang="da-DK" sz="2000" dirty="0">
              <a:solidFill>
                <a:schemeClr val="bg1"/>
              </a:solidFill>
              <a:latin typeface="Aptos" panose="020B0004020202020204" pitchFamily="34" charset="0"/>
              <a:ea typeface="Inter Light" panose="02000503000000020004" pitchFamily="2" charset="0"/>
            </a:endParaRPr>
          </a:p>
        </p:txBody>
      </p:sp>
      <p:sp>
        <p:nvSpPr>
          <p:cNvPr id="36" name="Tekstfelt 35">
            <a:extLst>
              <a:ext uri="{FF2B5EF4-FFF2-40B4-BE49-F238E27FC236}">
                <a16:creationId xmlns:a16="http://schemas.microsoft.com/office/drawing/2014/main" id="{5E129739-68BB-BE6A-839D-59C9C2616EDC}"/>
              </a:ext>
            </a:extLst>
          </p:cNvPr>
          <p:cNvSpPr txBox="1"/>
          <p:nvPr/>
        </p:nvSpPr>
        <p:spPr>
          <a:xfrm>
            <a:off x="1571630" y="4941414"/>
            <a:ext cx="3890411" cy="707886"/>
          </a:xfrm>
          <a:prstGeom prst="rect">
            <a:avLst/>
          </a:prstGeom>
          <a:noFill/>
        </p:spPr>
        <p:txBody>
          <a:bodyPr wrap="square" rtlCol="0">
            <a:spAutoFit/>
          </a:bodyPr>
          <a:lstStyle/>
          <a:p>
            <a:r>
              <a:rPr lang="da-DK" sz="2000" b="1" dirty="0">
                <a:solidFill>
                  <a:schemeClr val="bg1"/>
                </a:solidFill>
                <a:latin typeface="Aptos" panose="020B0004020202020204" pitchFamily="34" charset="0"/>
                <a:ea typeface="Inter" panose="02000503000000020004" pitchFamily="2" charset="0"/>
              </a:rPr>
              <a:t>4. S</a:t>
            </a:r>
            <a:r>
              <a:rPr lang="da-DK" sz="2000" b="1" dirty="0">
                <a:solidFill>
                  <a:schemeClr val="bg1"/>
                </a:solidFill>
                <a:effectLst/>
                <a:latin typeface="Aptos" panose="020B0004020202020204" pitchFamily="34" charset="0"/>
                <a:ea typeface="Inter" panose="02000503000000020004" pitchFamily="2" charset="0"/>
              </a:rPr>
              <a:t>it </a:t>
            </a:r>
            <a:r>
              <a:rPr lang="da-DK" sz="2000" b="1" dirty="0">
                <a:solidFill>
                  <a:schemeClr val="bg1"/>
                </a:solidFill>
                <a:latin typeface="Aptos" panose="020B0004020202020204" pitchFamily="34" charset="0"/>
                <a:ea typeface="Inter" panose="02000503000000020004" pitchFamily="2" charset="0"/>
              </a:rPr>
              <a:t>Lorem ipsum dolor. </a:t>
            </a:r>
          </a:p>
          <a:p>
            <a:r>
              <a:rPr lang="da-DK" sz="2000" dirty="0">
                <a:solidFill>
                  <a:schemeClr val="bg1"/>
                </a:solidFill>
                <a:effectLst/>
                <a:latin typeface="Aptos" panose="020B0004020202020204" pitchFamily="34" charset="0"/>
                <a:ea typeface="Inter Light" panose="02000503000000020004" pitchFamily="2" charset="0"/>
              </a:rPr>
              <a:t>amet, consectetur adipiscing elit. </a:t>
            </a:r>
            <a:endParaRPr lang="da-DK" sz="2000" dirty="0">
              <a:solidFill>
                <a:schemeClr val="bg1"/>
              </a:solidFill>
              <a:latin typeface="Aptos" panose="020B0004020202020204" pitchFamily="34" charset="0"/>
              <a:ea typeface="Inter Light" panose="02000503000000020004" pitchFamily="2" charset="0"/>
            </a:endParaRPr>
          </a:p>
        </p:txBody>
      </p:sp>
      <p:sp>
        <p:nvSpPr>
          <p:cNvPr id="38" name="Tekstfelt 37">
            <a:extLst>
              <a:ext uri="{FF2B5EF4-FFF2-40B4-BE49-F238E27FC236}">
                <a16:creationId xmlns:a16="http://schemas.microsoft.com/office/drawing/2014/main" id="{9DD3A9F9-E385-473A-F2A2-D2AEADF3538C}"/>
              </a:ext>
            </a:extLst>
          </p:cNvPr>
          <p:cNvSpPr txBox="1"/>
          <p:nvPr/>
        </p:nvSpPr>
        <p:spPr>
          <a:xfrm>
            <a:off x="6753869" y="4941414"/>
            <a:ext cx="3842587" cy="707886"/>
          </a:xfrm>
          <a:prstGeom prst="rect">
            <a:avLst/>
          </a:prstGeom>
          <a:noFill/>
        </p:spPr>
        <p:txBody>
          <a:bodyPr wrap="square" rtlCol="0">
            <a:spAutoFit/>
          </a:bodyPr>
          <a:lstStyle/>
          <a:p>
            <a:r>
              <a:rPr lang="da-DK" sz="2000" b="1" dirty="0">
                <a:solidFill>
                  <a:schemeClr val="bg1"/>
                </a:solidFill>
                <a:latin typeface="Aptos" panose="020B0004020202020204" pitchFamily="34" charset="0"/>
                <a:ea typeface="Inter" panose="02000503000000020004" pitchFamily="2" charset="0"/>
              </a:rPr>
              <a:t>8. S</a:t>
            </a:r>
            <a:r>
              <a:rPr lang="da-DK" sz="2000" b="1" dirty="0">
                <a:solidFill>
                  <a:schemeClr val="bg1"/>
                </a:solidFill>
                <a:effectLst/>
                <a:latin typeface="Aptos" panose="020B0004020202020204" pitchFamily="34" charset="0"/>
                <a:ea typeface="Inter" panose="02000503000000020004" pitchFamily="2" charset="0"/>
              </a:rPr>
              <a:t>it </a:t>
            </a:r>
            <a:r>
              <a:rPr lang="da-DK" sz="2000" b="1" dirty="0">
                <a:solidFill>
                  <a:schemeClr val="bg1"/>
                </a:solidFill>
                <a:latin typeface="Aptos" panose="020B0004020202020204" pitchFamily="34" charset="0"/>
                <a:ea typeface="Inter" panose="02000503000000020004" pitchFamily="2" charset="0"/>
              </a:rPr>
              <a:t>Lorem ipsum dolor. </a:t>
            </a:r>
          </a:p>
          <a:p>
            <a:r>
              <a:rPr lang="da-DK" sz="2000" dirty="0">
                <a:solidFill>
                  <a:schemeClr val="bg1"/>
                </a:solidFill>
                <a:effectLst/>
                <a:latin typeface="Aptos" panose="020B0004020202020204" pitchFamily="34" charset="0"/>
                <a:ea typeface="Inter Light" panose="02000503000000020004" pitchFamily="2" charset="0"/>
              </a:rPr>
              <a:t>amet, consectetur adipiscing elit. </a:t>
            </a:r>
            <a:endParaRPr lang="da-DK" sz="2000" dirty="0">
              <a:solidFill>
                <a:schemeClr val="bg1"/>
              </a:solidFill>
              <a:latin typeface="Aptos" panose="020B0004020202020204" pitchFamily="34" charset="0"/>
              <a:ea typeface="Inter Light" panose="02000503000000020004" pitchFamily="2" charset="0"/>
            </a:endParaRPr>
          </a:p>
        </p:txBody>
      </p:sp>
      <p:pic>
        <p:nvPicPr>
          <p:cNvPr id="3" name="Billede 2">
            <a:extLst>
              <a:ext uri="{FF2B5EF4-FFF2-40B4-BE49-F238E27FC236}">
                <a16:creationId xmlns:a16="http://schemas.microsoft.com/office/drawing/2014/main" id="{D75EEBA9-DE76-83D3-6378-0E3C01ED02D9}"/>
              </a:ext>
            </a:extLst>
          </p:cNvPr>
          <p:cNvPicPr>
            <a:picLocks noChangeAspect="1"/>
          </p:cNvPicPr>
          <p:nvPr/>
        </p:nvPicPr>
        <p:blipFill>
          <a:blip r:embed="rId4"/>
          <a:srcRect/>
          <a:stretch/>
        </p:blipFill>
        <p:spPr>
          <a:xfrm>
            <a:off x="9826035" y="342790"/>
            <a:ext cx="1890035" cy="694701"/>
          </a:xfrm>
          <a:prstGeom prst="rect">
            <a:avLst/>
          </a:prstGeom>
        </p:spPr>
      </p:pic>
    </p:spTree>
    <p:extLst>
      <p:ext uri="{BB962C8B-B14F-4D97-AF65-F5344CB8AC3E}">
        <p14:creationId xmlns:p14="http://schemas.microsoft.com/office/powerpoint/2010/main" val="27854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
        <p:cNvGrpSpPr/>
        <p:nvPr/>
      </p:nvGrpSpPr>
      <p:grpSpPr>
        <a:xfrm>
          <a:off x="0" y="0"/>
          <a:ext cx="0" cy="0"/>
          <a:chOff x="0" y="0"/>
          <a:chExt cx="0" cy="0"/>
        </a:xfrm>
      </p:grpSpPr>
      <p:pic>
        <p:nvPicPr>
          <p:cNvPr id="15" name="Billede 14">
            <a:extLst>
              <a:ext uri="{FF2B5EF4-FFF2-40B4-BE49-F238E27FC236}">
                <a16:creationId xmlns:a16="http://schemas.microsoft.com/office/drawing/2014/main" id="{AF258DF1-BCFD-8457-F040-CF877C3B7D40}"/>
              </a:ext>
            </a:extLst>
          </p:cNvPr>
          <p:cNvPicPr>
            <a:picLocks noChangeAspect="1"/>
          </p:cNvPicPr>
          <p:nvPr/>
        </p:nvPicPr>
        <p:blipFill>
          <a:blip r:embed="rId3">
            <a:alphaModFix amt="30000"/>
          </a:blip>
          <a:srcRect/>
          <a:stretch/>
        </p:blipFill>
        <p:spPr>
          <a:xfrm>
            <a:off x="7859666" y="2484335"/>
            <a:ext cx="5663339" cy="5663339"/>
          </a:xfrm>
          <a:prstGeom prst="rect">
            <a:avLst/>
          </a:prstGeom>
        </p:spPr>
      </p:pic>
      <p:sp>
        <p:nvSpPr>
          <p:cNvPr id="2" name="Titel 1">
            <a:extLst>
              <a:ext uri="{FF2B5EF4-FFF2-40B4-BE49-F238E27FC236}">
                <a16:creationId xmlns:a16="http://schemas.microsoft.com/office/drawing/2014/main" id="{CEF60783-851C-9CE0-E0B2-3362A8E0EA63}"/>
              </a:ext>
            </a:extLst>
          </p:cNvPr>
          <p:cNvSpPr>
            <a:spLocks noGrp="1"/>
          </p:cNvSpPr>
          <p:nvPr>
            <p:ph type="title"/>
          </p:nvPr>
        </p:nvSpPr>
        <p:spPr/>
        <p:txBody>
          <a:bodyPr>
            <a:normAutofit/>
          </a:bodyPr>
          <a:lstStyle/>
          <a:p>
            <a:r>
              <a:rPr lang="da-DK" sz="4400" b="1" dirty="0">
                <a:solidFill>
                  <a:srgbClr val="A56737"/>
                </a:solidFill>
                <a:ea typeface="Inter" panose="02000503000000020004" pitchFamily="2" charset="0"/>
              </a:rPr>
              <a:t>OVERSKRIFT</a:t>
            </a:r>
            <a:br>
              <a:rPr lang="da-DK" sz="4400" dirty="0">
                <a:solidFill>
                  <a:srgbClr val="A56737"/>
                </a:solidFill>
                <a:ea typeface="Inter Medium" panose="02000503000000020004" pitchFamily="2" charset="0"/>
              </a:rPr>
            </a:br>
            <a:r>
              <a:rPr lang="da-DK" sz="3200" dirty="0">
                <a:solidFill>
                  <a:srgbClr val="A56737"/>
                </a:solidFill>
                <a:ea typeface="Inter Light" panose="02000503000000020004" pitchFamily="2" charset="0"/>
              </a:rPr>
              <a:t>Underoverskrift</a:t>
            </a:r>
            <a:endParaRPr lang="da-DK" sz="4400" dirty="0">
              <a:solidFill>
                <a:srgbClr val="A56737"/>
              </a:solidFill>
              <a:ea typeface="Inter Light" panose="02000503000000020004" pitchFamily="2" charset="0"/>
            </a:endParaRPr>
          </a:p>
        </p:txBody>
      </p:sp>
      <p:pic>
        <p:nvPicPr>
          <p:cNvPr id="16" name="Billede 15">
            <a:extLst>
              <a:ext uri="{FF2B5EF4-FFF2-40B4-BE49-F238E27FC236}">
                <a16:creationId xmlns:a16="http://schemas.microsoft.com/office/drawing/2014/main" id="{14CF0AF7-55E8-7E27-EE07-EB2FA1167DDA}"/>
              </a:ext>
            </a:extLst>
          </p:cNvPr>
          <p:cNvPicPr>
            <a:picLocks noChangeAspect="1"/>
          </p:cNvPicPr>
          <p:nvPr/>
        </p:nvPicPr>
        <p:blipFill>
          <a:blip r:embed="rId4">
            <a:alphaModFix amt="30000"/>
          </a:blip>
          <a:srcRect/>
          <a:stretch/>
        </p:blipFill>
        <p:spPr>
          <a:xfrm>
            <a:off x="4929663" y="-1002410"/>
            <a:ext cx="2332674" cy="2332674"/>
          </a:xfrm>
          <a:prstGeom prst="rect">
            <a:avLst/>
          </a:prstGeom>
        </p:spPr>
      </p:pic>
      <p:pic>
        <p:nvPicPr>
          <p:cNvPr id="17" name="Billede 16">
            <a:extLst>
              <a:ext uri="{FF2B5EF4-FFF2-40B4-BE49-F238E27FC236}">
                <a16:creationId xmlns:a16="http://schemas.microsoft.com/office/drawing/2014/main" id="{09AE7D08-9FAC-10DA-BE12-6688B058D311}"/>
              </a:ext>
            </a:extLst>
          </p:cNvPr>
          <p:cNvPicPr>
            <a:picLocks noChangeAspect="1"/>
          </p:cNvPicPr>
          <p:nvPr/>
        </p:nvPicPr>
        <p:blipFill>
          <a:blip r:embed="rId5"/>
          <a:srcRect/>
          <a:stretch/>
        </p:blipFill>
        <p:spPr>
          <a:xfrm>
            <a:off x="10322656" y="342791"/>
            <a:ext cx="1393270" cy="512232"/>
          </a:xfrm>
          <a:prstGeom prst="rect">
            <a:avLst/>
          </a:prstGeom>
        </p:spPr>
      </p:pic>
      <p:sp>
        <p:nvSpPr>
          <p:cNvPr id="18" name="Ellipse 17">
            <a:extLst>
              <a:ext uri="{FF2B5EF4-FFF2-40B4-BE49-F238E27FC236}">
                <a16:creationId xmlns:a16="http://schemas.microsoft.com/office/drawing/2014/main" id="{AF6B076D-E422-6C7B-B741-B192DA8DEA46}"/>
              </a:ext>
            </a:extLst>
          </p:cNvPr>
          <p:cNvSpPr/>
          <p:nvPr/>
        </p:nvSpPr>
        <p:spPr>
          <a:xfrm>
            <a:off x="976393" y="2437777"/>
            <a:ext cx="449451" cy="449451"/>
          </a:xfrm>
          <a:prstGeom prst="ellipse">
            <a:avLst/>
          </a:prstGeom>
          <a:solidFill>
            <a:srgbClr val="A5673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solidFill>
                <a:srgbClr val="A56737"/>
              </a:solidFill>
            </a:endParaRPr>
          </a:p>
        </p:txBody>
      </p:sp>
      <p:sp>
        <p:nvSpPr>
          <p:cNvPr id="19" name="Ellipse 18">
            <a:extLst>
              <a:ext uri="{FF2B5EF4-FFF2-40B4-BE49-F238E27FC236}">
                <a16:creationId xmlns:a16="http://schemas.microsoft.com/office/drawing/2014/main" id="{8307D9E6-F510-8F00-FAD4-C81ADB17A911}"/>
              </a:ext>
            </a:extLst>
          </p:cNvPr>
          <p:cNvSpPr/>
          <p:nvPr/>
        </p:nvSpPr>
        <p:spPr>
          <a:xfrm>
            <a:off x="976393" y="4506801"/>
            <a:ext cx="449451" cy="449451"/>
          </a:xfrm>
          <a:prstGeom prst="ellipse">
            <a:avLst/>
          </a:prstGeom>
          <a:solidFill>
            <a:srgbClr val="A5673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a:extLst>
              <a:ext uri="{FF2B5EF4-FFF2-40B4-BE49-F238E27FC236}">
                <a16:creationId xmlns:a16="http://schemas.microsoft.com/office/drawing/2014/main" id="{B026D0EC-83AB-F6F2-B647-B587A6FDB842}"/>
              </a:ext>
            </a:extLst>
          </p:cNvPr>
          <p:cNvSpPr/>
          <p:nvPr/>
        </p:nvSpPr>
        <p:spPr>
          <a:xfrm>
            <a:off x="6359472" y="2445525"/>
            <a:ext cx="449451" cy="449451"/>
          </a:xfrm>
          <a:prstGeom prst="ellipse">
            <a:avLst/>
          </a:prstGeom>
          <a:solidFill>
            <a:srgbClr val="A5673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a:extLst>
              <a:ext uri="{FF2B5EF4-FFF2-40B4-BE49-F238E27FC236}">
                <a16:creationId xmlns:a16="http://schemas.microsoft.com/office/drawing/2014/main" id="{392B8BBA-0356-603C-8A6C-916F35ED24AD}"/>
              </a:ext>
            </a:extLst>
          </p:cNvPr>
          <p:cNvSpPr/>
          <p:nvPr/>
        </p:nvSpPr>
        <p:spPr>
          <a:xfrm>
            <a:off x="6359472" y="4506801"/>
            <a:ext cx="449451" cy="449451"/>
          </a:xfrm>
          <a:prstGeom prst="ellipse">
            <a:avLst/>
          </a:prstGeom>
          <a:solidFill>
            <a:srgbClr val="A5673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Tekstfelt 21">
            <a:extLst>
              <a:ext uri="{FF2B5EF4-FFF2-40B4-BE49-F238E27FC236}">
                <a16:creationId xmlns:a16="http://schemas.microsoft.com/office/drawing/2014/main" id="{A3D936F1-82F6-E270-D2FB-CA83FABA9DA4}"/>
              </a:ext>
            </a:extLst>
          </p:cNvPr>
          <p:cNvSpPr txBox="1"/>
          <p:nvPr/>
        </p:nvSpPr>
        <p:spPr>
          <a:xfrm>
            <a:off x="1658319" y="2437777"/>
            <a:ext cx="3833248" cy="1323439"/>
          </a:xfrm>
          <a:prstGeom prst="rect">
            <a:avLst/>
          </a:prstGeom>
          <a:noFill/>
        </p:spPr>
        <p:txBody>
          <a:bodyPr wrap="square" rtlCol="0">
            <a:spAutoFit/>
          </a:bodyPr>
          <a:lstStyle/>
          <a:p>
            <a:pPr algn="just"/>
            <a:r>
              <a:rPr lang="da-DK" sz="1600" b="0" i="0" dirty="0">
                <a:solidFill>
                  <a:srgbClr val="A56737"/>
                </a:solidFill>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 Aliquam sit amet quam at eros iaculis egestas eu id massa. </a:t>
            </a:r>
            <a:endParaRPr lang="da-DK" sz="1600" dirty="0">
              <a:solidFill>
                <a:srgbClr val="A56737"/>
              </a:solidFill>
              <a:latin typeface="Aptos" panose="020B0004020202020204" pitchFamily="34" charset="0"/>
              <a:ea typeface="Inter" panose="02000503000000020004" pitchFamily="2" charset="0"/>
              <a:cs typeface="Arial" panose="020B0604020202020204" pitchFamily="34" charset="0"/>
            </a:endParaRPr>
          </a:p>
        </p:txBody>
      </p:sp>
      <p:sp>
        <p:nvSpPr>
          <p:cNvPr id="23" name="Tekstfelt 22">
            <a:extLst>
              <a:ext uri="{FF2B5EF4-FFF2-40B4-BE49-F238E27FC236}">
                <a16:creationId xmlns:a16="http://schemas.microsoft.com/office/drawing/2014/main" id="{9B5B88AD-27CA-49EF-B658-F37303DB6028}"/>
              </a:ext>
            </a:extLst>
          </p:cNvPr>
          <p:cNvSpPr txBox="1"/>
          <p:nvPr/>
        </p:nvSpPr>
        <p:spPr>
          <a:xfrm>
            <a:off x="1658319" y="4506801"/>
            <a:ext cx="3833248" cy="830997"/>
          </a:xfrm>
          <a:prstGeom prst="rect">
            <a:avLst/>
          </a:prstGeom>
          <a:noFill/>
        </p:spPr>
        <p:txBody>
          <a:bodyPr wrap="square" rtlCol="0">
            <a:spAutoFit/>
          </a:bodyPr>
          <a:lstStyle/>
          <a:p>
            <a:pPr algn="just"/>
            <a:r>
              <a:rPr lang="da-DK" sz="1600" b="0" i="0" dirty="0">
                <a:solidFill>
                  <a:srgbClr val="A56737"/>
                </a:solidFill>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 </a:t>
            </a:r>
            <a:endParaRPr lang="da-DK" sz="1600" dirty="0">
              <a:solidFill>
                <a:srgbClr val="A56737"/>
              </a:solidFill>
              <a:latin typeface="Aptos" panose="020B0004020202020204" pitchFamily="34" charset="0"/>
              <a:ea typeface="Inter" panose="02000503000000020004" pitchFamily="2" charset="0"/>
              <a:cs typeface="Arial" panose="020B0604020202020204" pitchFamily="34" charset="0"/>
            </a:endParaRPr>
          </a:p>
        </p:txBody>
      </p:sp>
      <p:sp>
        <p:nvSpPr>
          <p:cNvPr id="24" name="Tekstfelt 23">
            <a:extLst>
              <a:ext uri="{FF2B5EF4-FFF2-40B4-BE49-F238E27FC236}">
                <a16:creationId xmlns:a16="http://schemas.microsoft.com/office/drawing/2014/main" id="{AE443C71-2A82-DBFC-FD2A-46EAFF6865B7}"/>
              </a:ext>
            </a:extLst>
          </p:cNvPr>
          <p:cNvSpPr txBox="1"/>
          <p:nvPr/>
        </p:nvSpPr>
        <p:spPr>
          <a:xfrm>
            <a:off x="7041396" y="2437776"/>
            <a:ext cx="3833248" cy="1323439"/>
          </a:xfrm>
          <a:prstGeom prst="rect">
            <a:avLst/>
          </a:prstGeom>
          <a:noFill/>
        </p:spPr>
        <p:txBody>
          <a:bodyPr wrap="square" rtlCol="0">
            <a:spAutoFit/>
          </a:bodyPr>
          <a:lstStyle/>
          <a:p>
            <a:pPr algn="just"/>
            <a:r>
              <a:rPr lang="da-DK" sz="1600" b="0" i="0" dirty="0">
                <a:solidFill>
                  <a:srgbClr val="A56737"/>
                </a:solidFill>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 Aliquam sit amet quam at eros iaculis egestas eu id massa. </a:t>
            </a:r>
            <a:endParaRPr lang="da-DK" sz="1600" dirty="0">
              <a:solidFill>
                <a:srgbClr val="A56737"/>
              </a:solidFill>
              <a:latin typeface="Aptos" panose="020B0004020202020204" pitchFamily="34" charset="0"/>
              <a:ea typeface="Inter" panose="02000503000000020004" pitchFamily="2" charset="0"/>
              <a:cs typeface="Arial" panose="020B0604020202020204" pitchFamily="34" charset="0"/>
            </a:endParaRPr>
          </a:p>
        </p:txBody>
      </p:sp>
      <p:sp>
        <p:nvSpPr>
          <p:cNvPr id="25" name="Tekstfelt 24">
            <a:extLst>
              <a:ext uri="{FF2B5EF4-FFF2-40B4-BE49-F238E27FC236}">
                <a16:creationId xmlns:a16="http://schemas.microsoft.com/office/drawing/2014/main" id="{C9FE43FA-D1A9-BC26-9689-10643D9AD416}"/>
              </a:ext>
            </a:extLst>
          </p:cNvPr>
          <p:cNvSpPr txBox="1"/>
          <p:nvPr/>
        </p:nvSpPr>
        <p:spPr>
          <a:xfrm>
            <a:off x="7041396" y="4506801"/>
            <a:ext cx="3833248" cy="830997"/>
          </a:xfrm>
          <a:prstGeom prst="rect">
            <a:avLst/>
          </a:prstGeom>
          <a:noFill/>
        </p:spPr>
        <p:txBody>
          <a:bodyPr wrap="square" rtlCol="0">
            <a:spAutoFit/>
          </a:bodyPr>
          <a:lstStyle/>
          <a:p>
            <a:pPr algn="just"/>
            <a:r>
              <a:rPr lang="da-DK" sz="1600" b="0" i="0" dirty="0">
                <a:solidFill>
                  <a:srgbClr val="A56737"/>
                </a:solidFill>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 </a:t>
            </a:r>
            <a:endParaRPr lang="da-DK" sz="1600" dirty="0">
              <a:solidFill>
                <a:srgbClr val="A56737"/>
              </a:solidFill>
              <a:latin typeface="Aptos" panose="020B0004020202020204" pitchFamily="34"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30033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
          <a:extLst>
            <a:ext uri="{FF2B5EF4-FFF2-40B4-BE49-F238E27FC236}">
              <a16:creationId xmlns:a16="http://schemas.microsoft.com/office/drawing/2014/main" id="{4F5BA713-9EFD-5058-A30E-B13E194DCDCB}"/>
            </a:ext>
          </a:extLst>
        </p:cNvPr>
        <p:cNvGrpSpPr/>
        <p:nvPr/>
      </p:nvGrpSpPr>
      <p:grpSpPr>
        <a:xfrm>
          <a:off x="0" y="0"/>
          <a:ext cx="0" cy="0"/>
          <a:chOff x="0" y="0"/>
          <a:chExt cx="0" cy="0"/>
        </a:xfrm>
      </p:grpSpPr>
      <p:pic>
        <p:nvPicPr>
          <p:cNvPr id="8" name="Billede 7" descr="Et billede, der indeholder person, tøj, Ansigt, Læring/undervisning&#10;&#10;Indhold genereret af kunstig intelligens kan være forkert.">
            <a:extLst>
              <a:ext uri="{FF2B5EF4-FFF2-40B4-BE49-F238E27FC236}">
                <a16:creationId xmlns:a16="http://schemas.microsoft.com/office/drawing/2014/main" id="{ED420AC0-CE7A-627D-71AC-1D3DC7A1BB86}"/>
              </a:ext>
            </a:extLst>
          </p:cNvPr>
          <p:cNvPicPr>
            <a:picLocks noChangeAspect="1"/>
          </p:cNvPicPr>
          <p:nvPr/>
        </p:nvPicPr>
        <p:blipFill>
          <a:blip r:embed="rId3"/>
          <a:srcRect l="45151" r="3676"/>
          <a:stretch/>
        </p:blipFill>
        <p:spPr>
          <a:xfrm>
            <a:off x="6912639" y="-19158"/>
            <a:ext cx="5278796" cy="6877158"/>
          </a:xfrm>
          <a:prstGeom prst="rect">
            <a:avLst/>
          </a:prstGeom>
        </p:spPr>
      </p:pic>
      <p:sp>
        <p:nvSpPr>
          <p:cNvPr id="2" name="Titel 1">
            <a:extLst>
              <a:ext uri="{FF2B5EF4-FFF2-40B4-BE49-F238E27FC236}">
                <a16:creationId xmlns:a16="http://schemas.microsoft.com/office/drawing/2014/main" id="{A3B2A95F-708A-9314-699B-39ED4F308F74}"/>
              </a:ext>
            </a:extLst>
          </p:cNvPr>
          <p:cNvSpPr>
            <a:spLocks noGrp="1"/>
          </p:cNvSpPr>
          <p:nvPr>
            <p:ph type="title"/>
          </p:nvPr>
        </p:nvSpPr>
        <p:spPr/>
        <p:txBody>
          <a:bodyPr>
            <a:normAutofit/>
          </a:bodyPr>
          <a:lstStyle/>
          <a:p>
            <a:r>
              <a:rPr lang="da-DK" b="1" dirty="0">
                <a:solidFill>
                  <a:srgbClr val="A56737"/>
                </a:solidFill>
                <a:ea typeface="Inter" panose="02000503000000020004" pitchFamily="2" charset="0"/>
              </a:rPr>
              <a:t>OVERSKRIFT</a:t>
            </a:r>
            <a:br>
              <a:rPr lang="da-DK" sz="4400" dirty="0">
                <a:solidFill>
                  <a:srgbClr val="A56737"/>
                </a:solidFill>
                <a:ea typeface="Inter Medium" panose="02000503000000020004" pitchFamily="2" charset="0"/>
              </a:rPr>
            </a:br>
            <a:r>
              <a:rPr lang="da-DK" sz="2800" b="0" dirty="0">
                <a:solidFill>
                  <a:srgbClr val="A56737"/>
                </a:solidFill>
                <a:ea typeface="Inter Light" panose="02000503000000020004" pitchFamily="2" charset="0"/>
              </a:rPr>
              <a:t>Underoverskrift</a:t>
            </a:r>
            <a:endParaRPr lang="da-DK" sz="4400" b="0" dirty="0">
              <a:solidFill>
                <a:srgbClr val="A56737"/>
              </a:solidFill>
              <a:ea typeface="Inter Light" panose="02000503000000020004" pitchFamily="2" charset="0"/>
            </a:endParaRPr>
          </a:p>
        </p:txBody>
      </p:sp>
      <p:sp>
        <p:nvSpPr>
          <p:cNvPr id="13" name="Tekstfelt 12">
            <a:extLst>
              <a:ext uri="{FF2B5EF4-FFF2-40B4-BE49-F238E27FC236}">
                <a16:creationId xmlns:a16="http://schemas.microsoft.com/office/drawing/2014/main" id="{BADA9F0E-21AF-8997-A5EC-E90DF1B5A68B}"/>
              </a:ext>
            </a:extLst>
          </p:cNvPr>
          <p:cNvSpPr txBox="1"/>
          <p:nvPr/>
        </p:nvSpPr>
        <p:spPr>
          <a:xfrm>
            <a:off x="838200" y="2000979"/>
            <a:ext cx="3833248" cy="1977208"/>
          </a:xfrm>
          <a:prstGeom prst="rect">
            <a:avLst/>
          </a:prstGeom>
          <a:noFill/>
        </p:spPr>
        <p:txBody>
          <a:bodyPr wrap="square" rtlCol="0">
            <a:spAutoFit/>
          </a:bodyPr>
          <a:lstStyle/>
          <a:p>
            <a:pPr algn="just">
              <a:lnSpc>
                <a:spcPct val="150000"/>
              </a:lnSpc>
            </a:pPr>
            <a:r>
              <a:rPr lang="da-DK" sz="2400" dirty="0">
                <a:solidFill>
                  <a:srgbClr val="A56737"/>
                </a:solidFill>
                <a:effectLst/>
                <a:latin typeface="Aptos" panose="020B0004020202020204" pitchFamily="34" charset="0"/>
                <a:ea typeface="Inter" panose="02000503000000020004" pitchFamily="2" charset="0"/>
                <a:cs typeface="Arial" panose="020B0604020202020204" pitchFamily="34" charset="0"/>
              </a:rPr>
              <a:t>MINDRE OVERSKRIFT</a:t>
            </a:r>
          </a:p>
          <a:p>
            <a:pPr marL="285750" indent="-285750" algn="just">
              <a:lnSpc>
                <a:spcPct val="150000"/>
              </a:lnSpc>
              <a:buFont typeface="Wingdings" pitchFamily="2" charset="2"/>
              <a:buChar char="§"/>
            </a:pPr>
            <a:r>
              <a:rPr lang="da-DK" sz="2000" dirty="0">
                <a:latin typeface="Aptos" panose="020B0004020202020204" pitchFamily="34" charset="0"/>
                <a:ea typeface="Inter" panose="02000503000000020004" pitchFamily="2" charset="0"/>
                <a:cs typeface="Arial" panose="020B0604020202020204" pitchFamily="34" charset="0"/>
              </a:rPr>
              <a:t>Punkt 1</a:t>
            </a:r>
          </a:p>
          <a:p>
            <a:pPr marL="285750" indent="-285750" algn="just">
              <a:lnSpc>
                <a:spcPct val="150000"/>
              </a:lnSpc>
              <a:buFont typeface="Wingdings" pitchFamily="2" charset="2"/>
              <a:buChar char="§"/>
            </a:pPr>
            <a:r>
              <a:rPr lang="da-DK" sz="2000" dirty="0">
                <a:latin typeface="Aptos" panose="020B0004020202020204" pitchFamily="34" charset="0"/>
                <a:ea typeface="Inter" panose="02000503000000020004" pitchFamily="2" charset="0"/>
                <a:cs typeface="Arial" panose="020B0604020202020204" pitchFamily="34" charset="0"/>
              </a:rPr>
              <a:t>Punkt 2</a:t>
            </a:r>
          </a:p>
          <a:p>
            <a:pPr marL="285750" indent="-285750" algn="just">
              <a:lnSpc>
                <a:spcPct val="150000"/>
              </a:lnSpc>
              <a:buFont typeface="Wingdings" pitchFamily="2" charset="2"/>
              <a:buChar char="§"/>
            </a:pPr>
            <a:r>
              <a:rPr lang="da-DK" sz="2000" dirty="0">
                <a:latin typeface="Aptos" panose="020B0004020202020204" pitchFamily="34" charset="0"/>
                <a:ea typeface="Inter" panose="02000503000000020004" pitchFamily="2" charset="0"/>
                <a:cs typeface="Arial" panose="020B0604020202020204" pitchFamily="34" charset="0"/>
              </a:rPr>
              <a:t>Punkt 3</a:t>
            </a:r>
          </a:p>
        </p:txBody>
      </p:sp>
      <p:sp>
        <p:nvSpPr>
          <p:cNvPr id="4" name="Tekstfelt 3">
            <a:extLst>
              <a:ext uri="{FF2B5EF4-FFF2-40B4-BE49-F238E27FC236}">
                <a16:creationId xmlns:a16="http://schemas.microsoft.com/office/drawing/2014/main" id="{455359B4-6614-A4F4-F3B2-946DEF15EE08}"/>
              </a:ext>
            </a:extLst>
          </p:cNvPr>
          <p:cNvSpPr txBox="1"/>
          <p:nvPr/>
        </p:nvSpPr>
        <p:spPr>
          <a:xfrm>
            <a:off x="838200" y="4266942"/>
            <a:ext cx="4088363" cy="1977208"/>
          </a:xfrm>
          <a:prstGeom prst="rect">
            <a:avLst/>
          </a:prstGeom>
          <a:noFill/>
        </p:spPr>
        <p:txBody>
          <a:bodyPr wrap="square">
            <a:spAutoFit/>
          </a:bodyPr>
          <a:lstStyle/>
          <a:p>
            <a:pPr algn="just">
              <a:lnSpc>
                <a:spcPct val="150000"/>
              </a:lnSpc>
            </a:pPr>
            <a:r>
              <a:rPr lang="da-DK" sz="2400" dirty="0">
                <a:solidFill>
                  <a:srgbClr val="A56737"/>
                </a:solidFill>
                <a:effectLst/>
                <a:latin typeface="Aptos" panose="020B0004020202020204" pitchFamily="34" charset="0"/>
                <a:ea typeface="Inter" panose="02000503000000020004" pitchFamily="2" charset="0"/>
                <a:cs typeface="Arial" panose="020B0604020202020204" pitchFamily="34" charset="0"/>
              </a:rPr>
              <a:t>MINDRE OVERSKRIFT</a:t>
            </a:r>
          </a:p>
          <a:p>
            <a:pPr marL="285750" indent="-285750" algn="just">
              <a:lnSpc>
                <a:spcPct val="150000"/>
              </a:lnSpc>
              <a:buFont typeface="Wingdings" pitchFamily="2" charset="2"/>
              <a:buChar char="§"/>
            </a:pPr>
            <a:r>
              <a:rPr lang="da-DK" sz="2000" dirty="0">
                <a:latin typeface="Aptos" panose="020B0004020202020204" pitchFamily="34" charset="0"/>
                <a:ea typeface="Inter" panose="02000503000000020004" pitchFamily="2" charset="0"/>
                <a:cs typeface="Arial" panose="020B0604020202020204" pitchFamily="34" charset="0"/>
              </a:rPr>
              <a:t>Punkt 1</a:t>
            </a:r>
          </a:p>
          <a:p>
            <a:pPr marL="285750" indent="-285750" algn="just">
              <a:lnSpc>
                <a:spcPct val="150000"/>
              </a:lnSpc>
              <a:buFont typeface="Wingdings" pitchFamily="2" charset="2"/>
              <a:buChar char="§"/>
            </a:pPr>
            <a:r>
              <a:rPr lang="da-DK" sz="2000" dirty="0">
                <a:latin typeface="Aptos" panose="020B0004020202020204" pitchFamily="34" charset="0"/>
                <a:ea typeface="Inter" panose="02000503000000020004" pitchFamily="2" charset="0"/>
                <a:cs typeface="Arial" panose="020B0604020202020204" pitchFamily="34" charset="0"/>
              </a:rPr>
              <a:t>Punkt 2</a:t>
            </a:r>
          </a:p>
          <a:p>
            <a:pPr marL="285750" indent="-285750" algn="just">
              <a:lnSpc>
                <a:spcPct val="150000"/>
              </a:lnSpc>
              <a:buFont typeface="Wingdings" pitchFamily="2" charset="2"/>
              <a:buChar char="§"/>
            </a:pPr>
            <a:r>
              <a:rPr lang="da-DK" sz="2000" dirty="0">
                <a:latin typeface="Aptos" panose="020B0004020202020204" pitchFamily="34" charset="0"/>
                <a:ea typeface="Inter" panose="02000503000000020004" pitchFamily="2" charset="0"/>
                <a:cs typeface="Arial" panose="020B0604020202020204" pitchFamily="34" charset="0"/>
              </a:rPr>
              <a:t>Punkt 3</a:t>
            </a:r>
          </a:p>
        </p:txBody>
      </p:sp>
      <p:pic>
        <p:nvPicPr>
          <p:cNvPr id="21" name="Billede 20">
            <a:extLst>
              <a:ext uri="{FF2B5EF4-FFF2-40B4-BE49-F238E27FC236}">
                <a16:creationId xmlns:a16="http://schemas.microsoft.com/office/drawing/2014/main" id="{CFB55294-7444-2482-303D-FCA1722B4D82}"/>
              </a:ext>
            </a:extLst>
          </p:cNvPr>
          <p:cNvPicPr>
            <a:picLocks noChangeAspect="1"/>
          </p:cNvPicPr>
          <p:nvPr/>
        </p:nvPicPr>
        <p:blipFill>
          <a:blip r:embed="rId4">
            <a:alphaModFix amt="30000"/>
          </a:blip>
          <a:srcRect/>
          <a:stretch/>
        </p:blipFill>
        <p:spPr>
          <a:xfrm>
            <a:off x="4164536" y="-1701456"/>
            <a:ext cx="3402912" cy="3402912"/>
          </a:xfrm>
          <a:prstGeom prst="rect">
            <a:avLst/>
          </a:prstGeom>
        </p:spPr>
      </p:pic>
      <p:pic>
        <p:nvPicPr>
          <p:cNvPr id="22" name="Billede 21">
            <a:extLst>
              <a:ext uri="{FF2B5EF4-FFF2-40B4-BE49-F238E27FC236}">
                <a16:creationId xmlns:a16="http://schemas.microsoft.com/office/drawing/2014/main" id="{1169EED8-9C7A-3482-DC5F-7BD5639F9BA0}"/>
              </a:ext>
            </a:extLst>
          </p:cNvPr>
          <p:cNvPicPr>
            <a:picLocks noChangeAspect="1"/>
          </p:cNvPicPr>
          <p:nvPr/>
        </p:nvPicPr>
        <p:blipFill>
          <a:blip r:embed="rId5">
            <a:alphaModFix amt="30000"/>
          </a:blip>
          <a:srcRect/>
          <a:stretch/>
        </p:blipFill>
        <p:spPr>
          <a:xfrm>
            <a:off x="8352940" y="2756115"/>
            <a:ext cx="5663339" cy="5663339"/>
          </a:xfrm>
          <a:prstGeom prst="rect">
            <a:avLst/>
          </a:prstGeom>
        </p:spPr>
      </p:pic>
      <p:pic>
        <p:nvPicPr>
          <p:cNvPr id="3" name="Billede 2">
            <a:extLst>
              <a:ext uri="{FF2B5EF4-FFF2-40B4-BE49-F238E27FC236}">
                <a16:creationId xmlns:a16="http://schemas.microsoft.com/office/drawing/2014/main" id="{5CE8CA07-C8EA-61C1-BE67-2820015DB8D4}"/>
              </a:ext>
            </a:extLst>
          </p:cNvPr>
          <p:cNvPicPr>
            <a:picLocks noChangeAspect="1"/>
          </p:cNvPicPr>
          <p:nvPr/>
        </p:nvPicPr>
        <p:blipFill>
          <a:blip r:embed="rId6"/>
          <a:srcRect/>
          <a:stretch/>
        </p:blipFill>
        <p:spPr>
          <a:xfrm>
            <a:off x="10322656" y="342791"/>
            <a:ext cx="1393270" cy="512232"/>
          </a:xfrm>
          <a:prstGeom prst="rect">
            <a:avLst/>
          </a:prstGeom>
        </p:spPr>
      </p:pic>
    </p:spTree>
    <p:extLst>
      <p:ext uri="{BB962C8B-B14F-4D97-AF65-F5344CB8AC3E}">
        <p14:creationId xmlns:p14="http://schemas.microsoft.com/office/powerpoint/2010/main" val="243419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
          <a:extLst>
            <a:ext uri="{FF2B5EF4-FFF2-40B4-BE49-F238E27FC236}">
              <a16:creationId xmlns:a16="http://schemas.microsoft.com/office/drawing/2014/main" id="{80999D1A-C9F2-B48D-3BC4-7709167CAB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0CBF25-E392-AC1C-C918-01D643064F2E}"/>
              </a:ext>
            </a:extLst>
          </p:cNvPr>
          <p:cNvSpPr>
            <a:spLocks noGrp="1"/>
          </p:cNvSpPr>
          <p:nvPr>
            <p:ph type="title"/>
          </p:nvPr>
        </p:nvSpPr>
        <p:spPr/>
        <p:txBody>
          <a:bodyPr/>
          <a:lstStyle/>
          <a:p>
            <a:r>
              <a:rPr lang="da-DK" sz="4000" b="1" dirty="0">
                <a:solidFill>
                  <a:srgbClr val="A56737"/>
                </a:solidFill>
                <a:ea typeface="Inter" panose="02000503000000020004" pitchFamily="2" charset="0"/>
              </a:rPr>
              <a:t>OVERSKRIFT</a:t>
            </a:r>
            <a:br>
              <a:rPr lang="da-DK" dirty="0">
                <a:solidFill>
                  <a:srgbClr val="A56737"/>
                </a:solidFill>
                <a:ea typeface="Inter Medium" panose="02000503000000020004" pitchFamily="2" charset="0"/>
              </a:rPr>
            </a:br>
            <a:r>
              <a:rPr lang="da-DK" sz="2800" dirty="0">
                <a:solidFill>
                  <a:srgbClr val="A56737"/>
                </a:solidFill>
                <a:ea typeface="Inter Light" panose="02000503000000020004" pitchFamily="2" charset="0"/>
              </a:rPr>
              <a:t>Underoverskrift</a:t>
            </a:r>
            <a:endParaRPr lang="da-DK" dirty="0">
              <a:solidFill>
                <a:srgbClr val="A56737"/>
              </a:solidFill>
              <a:ea typeface="Inter Light" panose="02000503000000020004" pitchFamily="2" charset="0"/>
            </a:endParaRPr>
          </a:p>
        </p:txBody>
      </p:sp>
      <p:pic>
        <p:nvPicPr>
          <p:cNvPr id="15" name="Billede 14">
            <a:extLst>
              <a:ext uri="{FF2B5EF4-FFF2-40B4-BE49-F238E27FC236}">
                <a16:creationId xmlns:a16="http://schemas.microsoft.com/office/drawing/2014/main" id="{9AB0A232-CFF3-EE75-8B6A-DD4443ADFD68}"/>
              </a:ext>
            </a:extLst>
          </p:cNvPr>
          <p:cNvPicPr>
            <a:picLocks noChangeAspect="1"/>
          </p:cNvPicPr>
          <p:nvPr/>
        </p:nvPicPr>
        <p:blipFill>
          <a:blip r:embed="rId3">
            <a:alphaModFix amt="30000"/>
          </a:blip>
          <a:srcRect/>
          <a:stretch/>
        </p:blipFill>
        <p:spPr>
          <a:xfrm>
            <a:off x="8732520" y="3922081"/>
            <a:ext cx="4799481" cy="4799481"/>
          </a:xfrm>
          <a:prstGeom prst="rect">
            <a:avLst/>
          </a:prstGeom>
        </p:spPr>
      </p:pic>
      <p:pic>
        <p:nvPicPr>
          <p:cNvPr id="16" name="Billede 15">
            <a:extLst>
              <a:ext uri="{FF2B5EF4-FFF2-40B4-BE49-F238E27FC236}">
                <a16:creationId xmlns:a16="http://schemas.microsoft.com/office/drawing/2014/main" id="{8E96E493-CA0D-1197-02ED-AE1C327A6A7C}"/>
              </a:ext>
            </a:extLst>
          </p:cNvPr>
          <p:cNvPicPr>
            <a:picLocks noChangeAspect="1"/>
          </p:cNvPicPr>
          <p:nvPr/>
        </p:nvPicPr>
        <p:blipFill>
          <a:blip r:embed="rId4">
            <a:alphaModFix amt="30000"/>
          </a:blip>
          <a:srcRect/>
          <a:stretch/>
        </p:blipFill>
        <p:spPr>
          <a:xfrm>
            <a:off x="6743223" y="-1133960"/>
            <a:ext cx="2332674" cy="2332674"/>
          </a:xfrm>
          <a:prstGeom prst="rect">
            <a:avLst/>
          </a:prstGeom>
        </p:spPr>
      </p:pic>
      <p:sp>
        <p:nvSpPr>
          <p:cNvPr id="18" name="Ellipse 17">
            <a:extLst>
              <a:ext uri="{FF2B5EF4-FFF2-40B4-BE49-F238E27FC236}">
                <a16:creationId xmlns:a16="http://schemas.microsoft.com/office/drawing/2014/main" id="{6A2BF856-65F2-73F3-4CDB-1B3664178EA3}"/>
              </a:ext>
            </a:extLst>
          </p:cNvPr>
          <p:cNvSpPr/>
          <p:nvPr/>
        </p:nvSpPr>
        <p:spPr>
          <a:xfrm>
            <a:off x="1644441" y="2601469"/>
            <a:ext cx="449451" cy="449451"/>
          </a:xfrm>
          <a:prstGeom prst="ellipse">
            <a:avLst/>
          </a:prstGeom>
          <a:solidFill>
            <a:srgbClr val="A5673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5C5982EB-C7F1-AC54-7507-74C281DE7080}"/>
              </a:ext>
            </a:extLst>
          </p:cNvPr>
          <p:cNvSpPr/>
          <p:nvPr/>
        </p:nvSpPr>
        <p:spPr>
          <a:xfrm>
            <a:off x="1644440" y="4049301"/>
            <a:ext cx="449451" cy="449451"/>
          </a:xfrm>
          <a:prstGeom prst="ellipse">
            <a:avLst/>
          </a:prstGeom>
          <a:solidFill>
            <a:srgbClr val="A5673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Tekstfelt 21">
            <a:extLst>
              <a:ext uri="{FF2B5EF4-FFF2-40B4-BE49-F238E27FC236}">
                <a16:creationId xmlns:a16="http://schemas.microsoft.com/office/drawing/2014/main" id="{6CC40003-6DEC-BA07-0F0D-6270E981EE08}"/>
              </a:ext>
            </a:extLst>
          </p:cNvPr>
          <p:cNvSpPr txBox="1"/>
          <p:nvPr/>
        </p:nvSpPr>
        <p:spPr>
          <a:xfrm>
            <a:off x="2471392" y="2410697"/>
            <a:ext cx="7851441" cy="923330"/>
          </a:xfrm>
          <a:prstGeom prst="rect">
            <a:avLst/>
          </a:prstGeom>
          <a:noFill/>
        </p:spPr>
        <p:txBody>
          <a:bodyPr wrap="square" rtlCol="0">
            <a:spAutoFit/>
          </a:bodyPr>
          <a:lstStyle/>
          <a:p>
            <a:pPr algn="just"/>
            <a:r>
              <a:rPr lang="da-DK" b="0" i="0" dirty="0">
                <a:solidFill>
                  <a:srgbClr val="A56737"/>
                </a:solidFill>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 Aliquam sit amet quam at eros iaculis egestas eu id massa. </a:t>
            </a:r>
            <a:endParaRPr lang="da-DK" dirty="0">
              <a:solidFill>
                <a:srgbClr val="A56737"/>
              </a:solidFill>
              <a:latin typeface="Aptos" panose="020B0004020202020204" pitchFamily="34" charset="0"/>
              <a:ea typeface="Inter" panose="02000503000000020004" pitchFamily="2" charset="0"/>
              <a:cs typeface="Arial" panose="020B0604020202020204" pitchFamily="34" charset="0"/>
            </a:endParaRPr>
          </a:p>
        </p:txBody>
      </p:sp>
      <p:sp>
        <p:nvSpPr>
          <p:cNvPr id="23" name="Tekstfelt 22">
            <a:extLst>
              <a:ext uri="{FF2B5EF4-FFF2-40B4-BE49-F238E27FC236}">
                <a16:creationId xmlns:a16="http://schemas.microsoft.com/office/drawing/2014/main" id="{C9E39D47-6ED5-E2E4-B1B8-D5500C21F375}"/>
              </a:ext>
            </a:extLst>
          </p:cNvPr>
          <p:cNvSpPr txBox="1"/>
          <p:nvPr/>
        </p:nvSpPr>
        <p:spPr>
          <a:xfrm>
            <a:off x="2471391" y="3981638"/>
            <a:ext cx="7851441" cy="646331"/>
          </a:xfrm>
          <a:prstGeom prst="rect">
            <a:avLst/>
          </a:prstGeom>
          <a:noFill/>
        </p:spPr>
        <p:txBody>
          <a:bodyPr wrap="square" rtlCol="0">
            <a:spAutoFit/>
          </a:bodyPr>
          <a:lstStyle/>
          <a:p>
            <a:pPr algn="just"/>
            <a:r>
              <a:rPr lang="da-DK" b="0" i="0" dirty="0">
                <a:solidFill>
                  <a:srgbClr val="A56737"/>
                </a:solidFill>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 </a:t>
            </a:r>
            <a:endParaRPr lang="da-DK" dirty="0">
              <a:solidFill>
                <a:srgbClr val="A56737"/>
              </a:solidFill>
              <a:latin typeface="Aptos" panose="020B0004020202020204" pitchFamily="34" charset="0"/>
              <a:ea typeface="Inter" panose="02000503000000020004" pitchFamily="2" charset="0"/>
              <a:cs typeface="Arial" panose="020B0604020202020204" pitchFamily="34" charset="0"/>
            </a:endParaRPr>
          </a:p>
        </p:txBody>
      </p:sp>
      <p:pic>
        <p:nvPicPr>
          <p:cNvPr id="3" name="Billede 2">
            <a:extLst>
              <a:ext uri="{FF2B5EF4-FFF2-40B4-BE49-F238E27FC236}">
                <a16:creationId xmlns:a16="http://schemas.microsoft.com/office/drawing/2014/main" id="{BCBCDB04-3542-A5BB-06B0-858FCBA5FBCA}"/>
              </a:ext>
            </a:extLst>
          </p:cNvPr>
          <p:cNvPicPr>
            <a:picLocks noChangeAspect="1"/>
          </p:cNvPicPr>
          <p:nvPr/>
        </p:nvPicPr>
        <p:blipFill>
          <a:blip r:embed="rId5">
            <a:alphaModFix amt="30000"/>
          </a:blip>
          <a:srcRect/>
          <a:stretch/>
        </p:blipFill>
        <p:spPr>
          <a:xfrm>
            <a:off x="-998379" y="5171465"/>
            <a:ext cx="2642819" cy="2642819"/>
          </a:xfrm>
          <a:prstGeom prst="rect">
            <a:avLst/>
          </a:prstGeom>
        </p:spPr>
      </p:pic>
      <p:pic>
        <p:nvPicPr>
          <p:cNvPr id="4" name="Billede 3">
            <a:extLst>
              <a:ext uri="{FF2B5EF4-FFF2-40B4-BE49-F238E27FC236}">
                <a16:creationId xmlns:a16="http://schemas.microsoft.com/office/drawing/2014/main" id="{C5613697-61D9-FC68-2228-5FFBBAB6DCD5}"/>
              </a:ext>
            </a:extLst>
          </p:cNvPr>
          <p:cNvPicPr>
            <a:picLocks noChangeAspect="1"/>
          </p:cNvPicPr>
          <p:nvPr/>
        </p:nvPicPr>
        <p:blipFill>
          <a:blip r:embed="rId6"/>
          <a:srcRect/>
          <a:stretch/>
        </p:blipFill>
        <p:spPr>
          <a:xfrm>
            <a:off x="10322656" y="342791"/>
            <a:ext cx="1393270" cy="512232"/>
          </a:xfrm>
          <a:prstGeom prst="rect">
            <a:avLst/>
          </a:prstGeom>
        </p:spPr>
      </p:pic>
    </p:spTree>
    <p:extLst>
      <p:ext uri="{BB962C8B-B14F-4D97-AF65-F5344CB8AC3E}">
        <p14:creationId xmlns:p14="http://schemas.microsoft.com/office/powerpoint/2010/main" val="298030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
          <a:extLst>
            <a:ext uri="{FF2B5EF4-FFF2-40B4-BE49-F238E27FC236}">
              <a16:creationId xmlns:a16="http://schemas.microsoft.com/office/drawing/2014/main" id="{98F0E4C3-0BA3-6A90-273B-75AF037E7B3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ED0210-8F31-0C78-CBB5-E2937BADD033}"/>
              </a:ext>
            </a:extLst>
          </p:cNvPr>
          <p:cNvSpPr>
            <a:spLocks noGrp="1"/>
          </p:cNvSpPr>
          <p:nvPr>
            <p:ph type="title"/>
          </p:nvPr>
        </p:nvSpPr>
        <p:spPr/>
        <p:txBody>
          <a:bodyPr/>
          <a:lstStyle/>
          <a:p>
            <a:r>
              <a:rPr lang="da-DK" sz="4000" b="1" dirty="0">
                <a:solidFill>
                  <a:srgbClr val="A56737"/>
                </a:solidFill>
                <a:ea typeface="Inter" panose="02000503000000020004" pitchFamily="2" charset="0"/>
              </a:rPr>
              <a:t>OVERSKRIFT</a:t>
            </a:r>
            <a:endParaRPr lang="da-DK" dirty="0">
              <a:solidFill>
                <a:srgbClr val="A56737"/>
              </a:solidFill>
              <a:ea typeface="Inter Medium" panose="02000503000000020004" pitchFamily="2" charset="0"/>
            </a:endParaRPr>
          </a:p>
        </p:txBody>
      </p:sp>
      <p:pic>
        <p:nvPicPr>
          <p:cNvPr id="20" name="Billede 19">
            <a:extLst>
              <a:ext uri="{FF2B5EF4-FFF2-40B4-BE49-F238E27FC236}">
                <a16:creationId xmlns:a16="http://schemas.microsoft.com/office/drawing/2014/main" id="{BA07AC56-D3E4-A7F5-038E-95701FA0E314}"/>
              </a:ext>
            </a:extLst>
          </p:cNvPr>
          <p:cNvPicPr>
            <a:picLocks noChangeAspect="1"/>
          </p:cNvPicPr>
          <p:nvPr/>
        </p:nvPicPr>
        <p:blipFill>
          <a:blip r:embed="rId3"/>
          <a:srcRect l="29602" r="29602"/>
          <a:stretch/>
        </p:blipFill>
        <p:spPr>
          <a:xfrm>
            <a:off x="5225193" y="1871423"/>
            <a:ext cx="2772076" cy="4530002"/>
          </a:xfrm>
          <a:prstGeom prst="rect">
            <a:avLst/>
          </a:prstGeom>
          <a:effectLst/>
        </p:spPr>
      </p:pic>
      <p:sp>
        <p:nvSpPr>
          <p:cNvPr id="21" name="Rektangel 20">
            <a:extLst>
              <a:ext uri="{FF2B5EF4-FFF2-40B4-BE49-F238E27FC236}">
                <a16:creationId xmlns:a16="http://schemas.microsoft.com/office/drawing/2014/main" id="{4B932F50-463F-708D-6FE3-9A3348ECCE16}"/>
              </a:ext>
            </a:extLst>
          </p:cNvPr>
          <p:cNvSpPr/>
          <p:nvPr/>
        </p:nvSpPr>
        <p:spPr>
          <a:xfrm>
            <a:off x="838199" y="1869074"/>
            <a:ext cx="4176713" cy="1413141"/>
          </a:xfrm>
          <a:prstGeom prst="rect">
            <a:avLst/>
          </a:prstGeom>
          <a:solidFill>
            <a:srgbClr val="A5673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Tekstfelt 22">
            <a:extLst>
              <a:ext uri="{FF2B5EF4-FFF2-40B4-BE49-F238E27FC236}">
                <a16:creationId xmlns:a16="http://schemas.microsoft.com/office/drawing/2014/main" id="{0CE3E36B-EF9F-9C30-96BB-68D260413C8E}"/>
              </a:ext>
            </a:extLst>
          </p:cNvPr>
          <p:cNvSpPr txBox="1"/>
          <p:nvPr/>
        </p:nvSpPr>
        <p:spPr>
          <a:xfrm>
            <a:off x="967075" y="2059344"/>
            <a:ext cx="3745703" cy="1077218"/>
          </a:xfrm>
          <a:prstGeom prst="rect">
            <a:avLst/>
          </a:prstGeom>
          <a:noFill/>
        </p:spPr>
        <p:txBody>
          <a:bodyPr wrap="square">
            <a:spAutoFit/>
          </a:bodyPr>
          <a:lstStyle/>
          <a:p>
            <a:r>
              <a:rPr lang="da-DK" sz="1600" dirty="0">
                <a:solidFill>
                  <a:schemeClr val="bg1"/>
                </a:solidFill>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 Aliquam sit amet.</a:t>
            </a:r>
            <a:endParaRPr lang="da-DK" sz="1600" dirty="0">
              <a:solidFill>
                <a:schemeClr val="bg1"/>
              </a:solidFill>
              <a:latin typeface="Aptos" panose="020B0004020202020204" pitchFamily="34" charset="0"/>
              <a:ea typeface="Inter" panose="02000503000000020004" pitchFamily="2" charset="0"/>
              <a:cs typeface="Arial" panose="020B0604020202020204" pitchFamily="34" charset="0"/>
            </a:endParaRPr>
          </a:p>
        </p:txBody>
      </p:sp>
      <p:sp>
        <p:nvSpPr>
          <p:cNvPr id="28" name="Rektangel 27">
            <a:extLst>
              <a:ext uri="{FF2B5EF4-FFF2-40B4-BE49-F238E27FC236}">
                <a16:creationId xmlns:a16="http://schemas.microsoft.com/office/drawing/2014/main" id="{2405D7C5-67A4-D0AA-4023-90EC5C934779}"/>
              </a:ext>
            </a:extLst>
          </p:cNvPr>
          <p:cNvSpPr/>
          <p:nvPr/>
        </p:nvSpPr>
        <p:spPr>
          <a:xfrm>
            <a:off x="838199" y="3428679"/>
            <a:ext cx="4176713" cy="1413141"/>
          </a:xfrm>
          <a:prstGeom prst="rect">
            <a:avLst/>
          </a:prstGeom>
          <a:solidFill>
            <a:srgbClr val="DECDA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9" name="Rektangel 28">
            <a:extLst>
              <a:ext uri="{FF2B5EF4-FFF2-40B4-BE49-F238E27FC236}">
                <a16:creationId xmlns:a16="http://schemas.microsoft.com/office/drawing/2014/main" id="{03DC8305-D37D-B2D6-F805-BDC49AA8B0F4}"/>
              </a:ext>
            </a:extLst>
          </p:cNvPr>
          <p:cNvSpPr/>
          <p:nvPr/>
        </p:nvSpPr>
        <p:spPr>
          <a:xfrm>
            <a:off x="836799" y="4988284"/>
            <a:ext cx="4176713" cy="1413141"/>
          </a:xfrm>
          <a:prstGeom prst="rect">
            <a:avLst/>
          </a:prstGeom>
          <a:solidFill>
            <a:srgbClr val="DFD3C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0" name="Tekstfelt 29">
            <a:extLst>
              <a:ext uri="{FF2B5EF4-FFF2-40B4-BE49-F238E27FC236}">
                <a16:creationId xmlns:a16="http://schemas.microsoft.com/office/drawing/2014/main" id="{47F7DB83-404F-ECF9-0967-260DF87140A3}"/>
              </a:ext>
            </a:extLst>
          </p:cNvPr>
          <p:cNvSpPr txBox="1"/>
          <p:nvPr/>
        </p:nvSpPr>
        <p:spPr>
          <a:xfrm>
            <a:off x="967074" y="3596641"/>
            <a:ext cx="3745703" cy="1077218"/>
          </a:xfrm>
          <a:prstGeom prst="rect">
            <a:avLst/>
          </a:prstGeom>
          <a:noFill/>
        </p:spPr>
        <p:txBody>
          <a:bodyPr wrap="square">
            <a:spAutoFit/>
          </a:bodyPr>
          <a:lstStyle/>
          <a:p>
            <a:r>
              <a:rPr lang="da-DK" sz="1600" dirty="0">
                <a:solidFill>
                  <a:schemeClr val="bg1"/>
                </a:solidFill>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 Aliquam sit amet.</a:t>
            </a:r>
            <a:endParaRPr lang="da-DK" sz="1600" dirty="0">
              <a:solidFill>
                <a:schemeClr val="bg1"/>
              </a:solidFill>
              <a:latin typeface="Aptos" panose="020B0004020202020204" pitchFamily="34" charset="0"/>
              <a:ea typeface="Inter" panose="02000503000000020004" pitchFamily="2" charset="0"/>
              <a:cs typeface="Arial" panose="020B0604020202020204" pitchFamily="34" charset="0"/>
            </a:endParaRPr>
          </a:p>
        </p:txBody>
      </p:sp>
      <p:sp>
        <p:nvSpPr>
          <p:cNvPr id="31" name="Tekstfelt 30">
            <a:extLst>
              <a:ext uri="{FF2B5EF4-FFF2-40B4-BE49-F238E27FC236}">
                <a16:creationId xmlns:a16="http://schemas.microsoft.com/office/drawing/2014/main" id="{0F2407D8-7D84-4648-AA76-374F441FAF89}"/>
              </a:ext>
            </a:extLst>
          </p:cNvPr>
          <p:cNvSpPr txBox="1"/>
          <p:nvPr/>
        </p:nvSpPr>
        <p:spPr>
          <a:xfrm>
            <a:off x="967074" y="5156245"/>
            <a:ext cx="3745703" cy="1077218"/>
          </a:xfrm>
          <a:prstGeom prst="rect">
            <a:avLst/>
          </a:prstGeom>
          <a:noFill/>
        </p:spPr>
        <p:txBody>
          <a:bodyPr wrap="square">
            <a:spAutoFit/>
          </a:bodyPr>
          <a:lstStyle/>
          <a:p>
            <a:r>
              <a:rPr lang="da-DK" sz="1600" dirty="0">
                <a:solidFill>
                  <a:schemeClr val="bg1"/>
                </a:solidFill>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 Aliquam sit amet.</a:t>
            </a:r>
            <a:endParaRPr lang="da-DK" sz="1600" dirty="0">
              <a:solidFill>
                <a:schemeClr val="bg1"/>
              </a:solidFill>
              <a:latin typeface="Aptos" panose="020B0004020202020204" pitchFamily="34" charset="0"/>
              <a:ea typeface="Inter" panose="02000503000000020004" pitchFamily="2" charset="0"/>
              <a:cs typeface="Arial" panose="020B0604020202020204" pitchFamily="34" charset="0"/>
            </a:endParaRPr>
          </a:p>
        </p:txBody>
      </p:sp>
      <p:sp>
        <p:nvSpPr>
          <p:cNvPr id="32" name="Tekstfelt 31">
            <a:extLst>
              <a:ext uri="{FF2B5EF4-FFF2-40B4-BE49-F238E27FC236}">
                <a16:creationId xmlns:a16="http://schemas.microsoft.com/office/drawing/2014/main" id="{6D71585D-7DC2-9E0C-937E-BF91D97A176F}"/>
              </a:ext>
            </a:extLst>
          </p:cNvPr>
          <p:cNvSpPr txBox="1"/>
          <p:nvPr/>
        </p:nvSpPr>
        <p:spPr>
          <a:xfrm>
            <a:off x="8207550" y="3135274"/>
            <a:ext cx="1891865" cy="707886"/>
          </a:xfrm>
          <a:prstGeom prst="rect">
            <a:avLst/>
          </a:prstGeom>
          <a:noFill/>
        </p:spPr>
        <p:txBody>
          <a:bodyPr wrap="none" rtlCol="0">
            <a:spAutoFit/>
          </a:bodyPr>
          <a:lstStyle/>
          <a:p>
            <a:r>
              <a:rPr lang="da-DK" sz="2000" dirty="0">
                <a:solidFill>
                  <a:srgbClr val="A56737"/>
                </a:solidFill>
                <a:latin typeface="Aptos" panose="020B0004020202020204" pitchFamily="34" charset="0"/>
                <a:ea typeface="Inter Medium" panose="02000503000000020004" pitchFamily="2" charset="0"/>
              </a:rPr>
              <a:t>OVERSKRIFT</a:t>
            </a:r>
          </a:p>
          <a:p>
            <a:r>
              <a:rPr lang="da-DK" sz="2000" dirty="0">
                <a:latin typeface="Aptos" panose="020B0004020202020204" pitchFamily="34" charset="0"/>
                <a:ea typeface="Inter Medium" panose="02000503000000020004" pitchFamily="2" charset="0"/>
              </a:rPr>
              <a:t>Underoverskrift</a:t>
            </a:r>
          </a:p>
        </p:txBody>
      </p:sp>
      <p:sp>
        <p:nvSpPr>
          <p:cNvPr id="35" name="Tekstfelt 34">
            <a:extLst>
              <a:ext uri="{FF2B5EF4-FFF2-40B4-BE49-F238E27FC236}">
                <a16:creationId xmlns:a16="http://schemas.microsoft.com/office/drawing/2014/main" id="{5A4F6FA2-4A22-6751-50C9-3860FCEA4783}"/>
              </a:ext>
            </a:extLst>
          </p:cNvPr>
          <p:cNvSpPr txBox="1"/>
          <p:nvPr/>
        </p:nvSpPr>
        <p:spPr>
          <a:xfrm>
            <a:off x="8210350" y="3878972"/>
            <a:ext cx="2974260" cy="1815882"/>
          </a:xfrm>
          <a:prstGeom prst="rect">
            <a:avLst/>
          </a:prstGeom>
          <a:noFill/>
        </p:spPr>
        <p:txBody>
          <a:bodyPr wrap="square" rtlCol="0">
            <a:spAutoFit/>
          </a:bodyPr>
          <a:lstStyle/>
          <a:p>
            <a:r>
              <a:rPr lang="da-DK" sz="1600" dirty="0">
                <a:effectLst/>
                <a:latin typeface="Aptos" panose="020B0004020202020204" pitchFamily="34" charset="0"/>
                <a:ea typeface="Inter" panose="02000503000000020004" pitchFamily="2" charset="0"/>
                <a:cs typeface="Arial" panose="020B0604020202020204" pitchFamily="34" charset="0"/>
              </a:rPr>
              <a:t>Lorem ipsum dolor sit amet, consectetur adipiscing elit. Nulla nibh sapien, mattis eu ultrices vel, tempus quis ligula. Aliquam sit amet. Lorem ipsum dolor sit amet, consectetur adipiscing elit. </a:t>
            </a:r>
            <a:endParaRPr lang="da-DK" sz="1600" dirty="0">
              <a:latin typeface="Aptos" panose="020B0004020202020204" pitchFamily="34" charset="0"/>
              <a:ea typeface="Inter" panose="02000503000000020004" pitchFamily="2" charset="0"/>
              <a:cs typeface="Arial" panose="020B0604020202020204" pitchFamily="34" charset="0"/>
            </a:endParaRPr>
          </a:p>
        </p:txBody>
      </p:sp>
      <p:pic>
        <p:nvPicPr>
          <p:cNvPr id="36" name="Billede 35">
            <a:extLst>
              <a:ext uri="{FF2B5EF4-FFF2-40B4-BE49-F238E27FC236}">
                <a16:creationId xmlns:a16="http://schemas.microsoft.com/office/drawing/2014/main" id="{160B1F87-206D-1D15-DCCC-78063F9BCBCC}"/>
              </a:ext>
            </a:extLst>
          </p:cNvPr>
          <p:cNvPicPr>
            <a:picLocks noChangeAspect="1"/>
          </p:cNvPicPr>
          <p:nvPr/>
        </p:nvPicPr>
        <p:blipFill>
          <a:blip r:embed="rId4">
            <a:alphaModFix amt="30000"/>
          </a:blip>
          <a:srcRect/>
          <a:stretch/>
        </p:blipFill>
        <p:spPr>
          <a:xfrm>
            <a:off x="10819101" y="894628"/>
            <a:ext cx="2444858" cy="2444858"/>
          </a:xfrm>
          <a:prstGeom prst="rect">
            <a:avLst/>
          </a:prstGeom>
        </p:spPr>
      </p:pic>
      <p:sp>
        <p:nvSpPr>
          <p:cNvPr id="37" name="Tekstfelt 36">
            <a:extLst>
              <a:ext uri="{FF2B5EF4-FFF2-40B4-BE49-F238E27FC236}">
                <a16:creationId xmlns:a16="http://schemas.microsoft.com/office/drawing/2014/main" id="{75ABFE85-C09B-78DB-67D7-E549717D7C52}"/>
              </a:ext>
            </a:extLst>
          </p:cNvPr>
          <p:cNvSpPr txBox="1"/>
          <p:nvPr/>
        </p:nvSpPr>
        <p:spPr>
          <a:xfrm>
            <a:off x="-2286000" y="4840941"/>
            <a:ext cx="184731" cy="369332"/>
          </a:xfrm>
          <a:prstGeom prst="rect">
            <a:avLst/>
          </a:prstGeom>
          <a:noFill/>
        </p:spPr>
        <p:txBody>
          <a:bodyPr wrap="none" rtlCol="0">
            <a:spAutoFit/>
          </a:bodyPr>
          <a:lstStyle/>
          <a:p>
            <a:endParaRPr lang="da-DK" dirty="0"/>
          </a:p>
        </p:txBody>
      </p:sp>
      <p:pic>
        <p:nvPicPr>
          <p:cNvPr id="3" name="Billede 2">
            <a:extLst>
              <a:ext uri="{FF2B5EF4-FFF2-40B4-BE49-F238E27FC236}">
                <a16:creationId xmlns:a16="http://schemas.microsoft.com/office/drawing/2014/main" id="{5384D9FB-1A65-501E-EC4F-C95C01BF9C9E}"/>
              </a:ext>
            </a:extLst>
          </p:cNvPr>
          <p:cNvPicPr>
            <a:picLocks noChangeAspect="1"/>
          </p:cNvPicPr>
          <p:nvPr/>
        </p:nvPicPr>
        <p:blipFill>
          <a:blip r:embed="rId5"/>
          <a:srcRect/>
          <a:stretch/>
        </p:blipFill>
        <p:spPr>
          <a:xfrm>
            <a:off x="10322656" y="342791"/>
            <a:ext cx="1393270" cy="512232"/>
          </a:xfrm>
          <a:prstGeom prst="rect">
            <a:avLst/>
          </a:prstGeom>
        </p:spPr>
      </p:pic>
    </p:spTree>
    <p:extLst>
      <p:ext uri="{BB962C8B-B14F-4D97-AF65-F5344CB8AC3E}">
        <p14:creationId xmlns:p14="http://schemas.microsoft.com/office/powerpoint/2010/main" val="3437941850"/>
      </p:ext>
    </p:extLst>
  </p:cSld>
  <p:clrMapOvr>
    <a:masterClrMapping/>
  </p:clrMapOvr>
</p:sld>
</file>

<file path=ppt/theme/theme1.xml><?xml version="1.0" encoding="utf-8"?>
<a:theme xmlns:a="http://schemas.openxmlformats.org/drawingml/2006/main" name="Office 2013 – 2022 Tema">
  <a:themeElements>
    <a:clrScheme name="Office 2013 – 2022 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Brugerdefineret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4333</TotalTime>
  <Words>967</Words>
  <Application>Microsoft Macintosh PowerPoint</Application>
  <PresentationFormat>Widescreen</PresentationFormat>
  <Paragraphs>104</Paragraphs>
  <Slides>14</Slides>
  <Notes>13</Notes>
  <HiddenSlides>0</HiddenSlides>
  <MMClips>0</MMClips>
  <ScaleCrop>false</ScaleCrop>
  <HeadingPairs>
    <vt:vector size="6" baseType="variant">
      <vt:variant>
        <vt:lpstr>Benyttede skrifttyper</vt:lpstr>
      </vt:variant>
      <vt:variant>
        <vt:i4>10</vt:i4>
      </vt:variant>
      <vt:variant>
        <vt:lpstr>Tema</vt:lpstr>
      </vt:variant>
      <vt:variant>
        <vt:i4>2</vt:i4>
      </vt:variant>
      <vt:variant>
        <vt:lpstr>Slidetitler</vt:lpstr>
      </vt:variant>
      <vt:variant>
        <vt:i4>14</vt:i4>
      </vt:variant>
    </vt:vector>
  </HeadingPairs>
  <TitlesOfParts>
    <vt:vector size="26" baseType="lpstr">
      <vt:lpstr>Aptos</vt:lpstr>
      <vt:lpstr>Aptos Display</vt:lpstr>
      <vt:lpstr>Aptos Light</vt:lpstr>
      <vt:lpstr>Aptos SemiBold</vt:lpstr>
      <vt:lpstr>Arial</vt:lpstr>
      <vt:lpstr>Calibri</vt:lpstr>
      <vt:lpstr>Inter</vt:lpstr>
      <vt:lpstr>Inter Light</vt:lpstr>
      <vt:lpstr>Inter Medium</vt:lpstr>
      <vt:lpstr>Wingdings</vt:lpstr>
      <vt:lpstr>Office 2013 – 2022 Tema</vt:lpstr>
      <vt:lpstr>Brugerdefineret design</vt:lpstr>
      <vt:lpstr>PowerPoint-præsentation</vt:lpstr>
      <vt:lpstr>PowerPoint-præsentation</vt:lpstr>
      <vt:lpstr>PowerPoint-præsentation</vt:lpstr>
      <vt:lpstr>DAGSORDEN</vt:lpstr>
      <vt:lpstr>DAGSORDEN</vt:lpstr>
      <vt:lpstr>OVERSKRIFT Underoverskrift</vt:lpstr>
      <vt:lpstr>OVERSKRIFT Underoverskrift</vt:lpstr>
      <vt:lpstr>OVERSKRIFT Underoverskrift</vt:lpstr>
      <vt:lpstr>OVERSKRIFT</vt:lpstr>
      <vt:lpstr>OVERSKRIFT</vt:lpstr>
      <vt:lpstr>OVERSKRIFT</vt:lpstr>
      <vt:lpstr>OVERSKRIFT Tekst</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Marie-Louise Christophersen</dc:creator>
  <cp:lastModifiedBy>Marie-Louise Christophersen</cp:lastModifiedBy>
  <cp:revision>17</cp:revision>
  <dcterms:created xsi:type="dcterms:W3CDTF">2025-03-11T07:47:23Z</dcterms:created>
  <dcterms:modified xsi:type="dcterms:W3CDTF">2025-03-18T11:38:09Z</dcterms:modified>
</cp:coreProperties>
</file>